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81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3" r:id="rId24"/>
    <p:sldId id="276" r:id="rId25"/>
    <p:sldId id="277" r:id="rId26"/>
    <p:sldId id="278" r:id="rId27"/>
    <p:sldId id="279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57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47224-020E-43A6-9939-BEA6BF8E60F9}" type="doc">
      <dgm:prSet loTypeId="urn:microsoft.com/office/officeart/2005/8/layout/vList4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6517C8-CFD0-41B7-B58B-F8EAFED117F2}">
      <dgm:prSet phldrT="[Текст]"/>
      <dgm:spPr/>
      <dgm:t>
        <a:bodyPr/>
        <a:lstStyle/>
        <a:p>
          <a:pPr marL="0" indent="0"/>
          <a:r>
            <a:rPr lang="ru-RU" dirty="0"/>
            <a:t>Целеполагание - </a:t>
          </a:r>
          <a:r>
            <a:rPr lang="ru-RU" b="1" dirty="0"/>
            <a:t>ЦЕЛЬ</a:t>
          </a:r>
        </a:p>
      </dgm:t>
    </dgm:pt>
    <dgm:pt modelId="{76AA5207-A279-4D03-BD36-7A487D04EF0F}" type="parTrans" cxnId="{6A40910C-9419-42D3-A477-9ECACAFCEA93}">
      <dgm:prSet/>
      <dgm:spPr/>
      <dgm:t>
        <a:bodyPr/>
        <a:lstStyle/>
        <a:p>
          <a:endParaRPr lang="ru-RU"/>
        </a:p>
      </dgm:t>
    </dgm:pt>
    <dgm:pt modelId="{67B1370C-4798-44A6-B6ED-21892E8EFE11}" type="sibTrans" cxnId="{6A40910C-9419-42D3-A477-9ECACAFCEA93}">
      <dgm:prSet/>
      <dgm:spPr/>
      <dgm:t>
        <a:bodyPr/>
        <a:lstStyle/>
        <a:p>
          <a:endParaRPr lang="ru-RU"/>
        </a:p>
      </dgm:t>
    </dgm:pt>
    <dgm:pt modelId="{A7912AB0-E0CF-4DCB-89EB-E95DB98CF0EA}">
      <dgm:prSet phldrT="[Текст]"/>
      <dgm:spPr/>
      <dgm:t>
        <a:bodyPr/>
        <a:lstStyle/>
        <a:p>
          <a:r>
            <a:rPr lang="ru-RU" dirty="0"/>
            <a:t>Планирование - </a:t>
          </a:r>
          <a:r>
            <a:rPr lang="ru-RU" b="1" dirty="0"/>
            <a:t>ПЛАН</a:t>
          </a:r>
        </a:p>
      </dgm:t>
    </dgm:pt>
    <dgm:pt modelId="{2C1F0E23-3CEF-49B1-BC5D-8019A8DB0ABF}" type="parTrans" cxnId="{D6134BEE-7E4A-4C7F-88AA-22E6603C8071}">
      <dgm:prSet/>
      <dgm:spPr/>
      <dgm:t>
        <a:bodyPr/>
        <a:lstStyle/>
        <a:p>
          <a:endParaRPr lang="ru-RU"/>
        </a:p>
      </dgm:t>
    </dgm:pt>
    <dgm:pt modelId="{D180EADC-1739-41CE-A0AD-E3ED8CD7625A}" type="sibTrans" cxnId="{D6134BEE-7E4A-4C7F-88AA-22E6603C8071}">
      <dgm:prSet/>
      <dgm:spPr/>
      <dgm:t>
        <a:bodyPr/>
        <a:lstStyle/>
        <a:p>
          <a:endParaRPr lang="ru-RU"/>
        </a:p>
      </dgm:t>
    </dgm:pt>
    <dgm:pt modelId="{2F67153E-468C-47B9-AB53-84778C18B910}">
      <dgm:prSet phldrT="[Текст]"/>
      <dgm:spPr/>
      <dgm:t>
        <a:bodyPr/>
        <a:lstStyle/>
        <a:p>
          <a:r>
            <a:rPr lang="ru-RU" dirty="0"/>
            <a:t>Приоритеты - </a:t>
          </a:r>
          <a:r>
            <a:rPr lang="ru-RU" b="1" dirty="0"/>
            <a:t>ШАГ</a:t>
          </a:r>
        </a:p>
      </dgm:t>
    </dgm:pt>
    <dgm:pt modelId="{96549C60-CF3B-4B3A-9320-3F4FE3B13A15}" type="parTrans" cxnId="{BEF5F088-8E78-41FA-8ED8-021256BEAB7B}">
      <dgm:prSet/>
      <dgm:spPr/>
      <dgm:t>
        <a:bodyPr/>
        <a:lstStyle/>
        <a:p>
          <a:endParaRPr lang="ru-RU"/>
        </a:p>
      </dgm:t>
    </dgm:pt>
    <dgm:pt modelId="{6F894D5B-3513-44E9-81F5-B473B4227131}" type="sibTrans" cxnId="{BEF5F088-8E78-41FA-8ED8-021256BEAB7B}">
      <dgm:prSet/>
      <dgm:spPr/>
      <dgm:t>
        <a:bodyPr/>
        <a:lstStyle/>
        <a:p>
          <a:endParaRPr lang="ru-RU"/>
        </a:p>
      </dgm:t>
    </dgm:pt>
    <dgm:pt modelId="{A011BABA-C988-43FC-AF97-22C5D506C756}">
      <dgm:prSet/>
      <dgm:spPr/>
      <dgm:t>
        <a:bodyPr/>
        <a:lstStyle/>
        <a:p>
          <a:r>
            <a:rPr lang="ru-RU" dirty="0"/>
            <a:t>Мотивация - </a:t>
          </a:r>
          <a:r>
            <a:rPr lang="ru-RU" b="1" dirty="0"/>
            <a:t>ВОЗНАГРАЖДЕНИЕ</a:t>
          </a:r>
        </a:p>
      </dgm:t>
    </dgm:pt>
    <dgm:pt modelId="{E19114FB-57D6-4F97-B138-195124E65D14}" type="parTrans" cxnId="{4BE59D67-916D-4A66-8FCF-B0759A7B3B53}">
      <dgm:prSet/>
      <dgm:spPr/>
      <dgm:t>
        <a:bodyPr/>
        <a:lstStyle/>
        <a:p>
          <a:endParaRPr lang="ru-RU"/>
        </a:p>
      </dgm:t>
    </dgm:pt>
    <dgm:pt modelId="{9C7949AE-5037-4ACA-8D99-77FFEBF4D5F2}" type="sibTrans" cxnId="{4BE59D67-916D-4A66-8FCF-B0759A7B3B53}">
      <dgm:prSet/>
      <dgm:spPr/>
      <dgm:t>
        <a:bodyPr/>
        <a:lstStyle/>
        <a:p>
          <a:endParaRPr lang="ru-RU"/>
        </a:p>
      </dgm:t>
    </dgm:pt>
    <dgm:pt modelId="{3F1342D0-467C-45FF-ADA4-F0F4ED8C8400}" type="pres">
      <dgm:prSet presAssocID="{6F147224-020E-43A6-9939-BEA6BF8E60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4C389-A810-4C4E-8BC9-B3B083B7E044}" type="pres">
      <dgm:prSet presAssocID="{966517C8-CFD0-41B7-B58B-F8EAFED117F2}" presName="comp" presStyleCnt="0"/>
      <dgm:spPr/>
    </dgm:pt>
    <dgm:pt modelId="{46E77FC6-81D4-4BC4-ABE0-2AFE7B794C10}" type="pres">
      <dgm:prSet presAssocID="{966517C8-CFD0-41B7-B58B-F8EAFED117F2}" presName="box" presStyleLbl="node1" presStyleIdx="0" presStyleCnt="4"/>
      <dgm:spPr/>
      <dgm:t>
        <a:bodyPr/>
        <a:lstStyle/>
        <a:p>
          <a:endParaRPr lang="ru-RU"/>
        </a:p>
      </dgm:t>
    </dgm:pt>
    <dgm:pt modelId="{47771FD2-E4B2-49DD-A9DE-DE9CB186D86E}" type="pres">
      <dgm:prSet presAssocID="{966517C8-CFD0-41B7-B58B-F8EAFED117F2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C6A12F-8550-4858-B403-558F7B5ACF00}" type="pres">
      <dgm:prSet presAssocID="{966517C8-CFD0-41B7-B58B-F8EAFED117F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7325C-1E8A-41F8-B0B0-462798E4FE6C}" type="pres">
      <dgm:prSet presAssocID="{67B1370C-4798-44A6-B6ED-21892E8EFE11}" presName="spacer" presStyleCnt="0"/>
      <dgm:spPr/>
    </dgm:pt>
    <dgm:pt modelId="{CF2FD8C1-5E10-4DF1-9481-D7BF475A0C65}" type="pres">
      <dgm:prSet presAssocID="{A7912AB0-E0CF-4DCB-89EB-E95DB98CF0EA}" presName="comp" presStyleCnt="0"/>
      <dgm:spPr/>
    </dgm:pt>
    <dgm:pt modelId="{68162C75-ED22-495E-BE09-6F488CF2CF63}" type="pres">
      <dgm:prSet presAssocID="{A7912AB0-E0CF-4DCB-89EB-E95DB98CF0EA}" presName="box" presStyleLbl="node1" presStyleIdx="1" presStyleCnt="4"/>
      <dgm:spPr/>
      <dgm:t>
        <a:bodyPr/>
        <a:lstStyle/>
        <a:p>
          <a:endParaRPr lang="ru-RU"/>
        </a:p>
      </dgm:t>
    </dgm:pt>
    <dgm:pt modelId="{73ABB1A3-A3EE-4D18-AF7A-45C7D1C37E8A}" type="pres">
      <dgm:prSet presAssocID="{A7912AB0-E0CF-4DCB-89EB-E95DB98CF0EA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06958B-1EBD-42BE-967A-FB02D31E9CF2}" type="pres">
      <dgm:prSet presAssocID="{A7912AB0-E0CF-4DCB-89EB-E95DB98CF0E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524FF-9109-4C9B-8B3F-A37273750557}" type="pres">
      <dgm:prSet presAssocID="{D180EADC-1739-41CE-A0AD-E3ED8CD7625A}" presName="spacer" presStyleCnt="0"/>
      <dgm:spPr/>
    </dgm:pt>
    <dgm:pt modelId="{1E38F249-D914-4D40-8A99-C656258E6A96}" type="pres">
      <dgm:prSet presAssocID="{2F67153E-468C-47B9-AB53-84778C18B910}" presName="comp" presStyleCnt="0"/>
      <dgm:spPr/>
    </dgm:pt>
    <dgm:pt modelId="{AE326163-A666-4048-9D4C-85A20997C911}" type="pres">
      <dgm:prSet presAssocID="{2F67153E-468C-47B9-AB53-84778C18B910}" presName="box" presStyleLbl="node1" presStyleIdx="2" presStyleCnt="4"/>
      <dgm:spPr/>
      <dgm:t>
        <a:bodyPr/>
        <a:lstStyle/>
        <a:p>
          <a:endParaRPr lang="ru-RU"/>
        </a:p>
      </dgm:t>
    </dgm:pt>
    <dgm:pt modelId="{28C28A10-DC22-41DA-B2E2-2602FC86CF91}" type="pres">
      <dgm:prSet presAssocID="{2F67153E-468C-47B9-AB53-84778C18B910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BDAF3AA-D0AD-4583-96BE-E9E6CBD71ED3}" type="pres">
      <dgm:prSet presAssocID="{2F67153E-468C-47B9-AB53-84778C18B91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56683-EE75-4183-8C79-04C7B8A3FFAD}" type="pres">
      <dgm:prSet presAssocID="{6F894D5B-3513-44E9-81F5-B473B4227131}" presName="spacer" presStyleCnt="0"/>
      <dgm:spPr/>
    </dgm:pt>
    <dgm:pt modelId="{9287C5CC-48DE-417C-ADE5-B946AB2CD610}" type="pres">
      <dgm:prSet presAssocID="{A011BABA-C988-43FC-AF97-22C5D506C756}" presName="comp" presStyleCnt="0"/>
      <dgm:spPr/>
    </dgm:pt>
    <dgm:pt modelId="{BA3F5794-3C42-4537-A12E-8FEC5711C742}" type="pres">
      <dgm:prSet presAssocID="{A011BABA-C988-43FC-AF97-22C5D506C756}" presName="box" presStyleLbl="node1" presStyleIdx="3" presStyleCnt="4"/>
      <dgm:spPr/>
      <dgm:t>
        <a:bodyPr/>
        <a:lstStyle/>
        <a:p>
          <a:endParaRPr lang="ru-RU"/>
        </a:p>
      </dgm:t>
    </dgm:pt>
    <dgm:pt modelId="{9915569F-83E5-4368-B1E7-0A937C04DA5A}" type="pres">
      <dgm:prSet presAssocID="{A011BABA-C988-43FC-AF97-22C5D506C756}" presName="img" presStyleLbl="fgImgPlace1" presStyleIdx="3" presStyleCnt="4" custScaleX="9616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97052E2-86BE-403B-93F5-C47F9A8B192C}" type="pres">
      <dgm:prSet presAssocID="{A011BABA-C988-43FC-AF97-22C5D506C75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34BEE-7E4A-4C7F-88AA-22E6603C8071}" srcId="{6F147224-020E-43A6-9939-BEA6BF8E60F9}" destId="{A7912AB0-E0CF-4DCB-89EB-E95DB98CF0EA}" srcOrd="1" destOrd="0" parTransId="{2C1F0E23-3CEF-49B1-BC5D-8019A8DB0ABF}" sibTransId="{D180EADC-1739-41CE-A0AD-E3ED8CD7625A}"/>
    <dgm:cxn modelId="{934238FA-155C-4643-B464-76C92F9FBA17}" type="presOf" srcId="{2F67153E-468C-47B9-AB53-84778C18B910}" destId="{9BDAF3AA-D0AD-4583-96BE-E9E6CBD71ED3}" srcOrd="1" destOrd="0" presId="urn:microsoft.com/office/officeart/2005/8/layout/vList4#1"/>
    <dgm:cxn modelId="{9AD1272E-6AAD-4A5B-8D38-AB79E39B6650}" type="presOf" srcId="{A7912AB0-E0CF-4DCB-89EB-E95DB98CF0EA}" destId="{0406958B-1EBD-42BE-967A-FB02D31E9CF2}" srcOrd="1" destOrd="0" presId="urn:microsoft.com/office/officeart/2005/8/layout/vList4#1"/>
    <dgm:cxn modelId="{28F5DADD-AAD2-43FB-8593-236D806ACBE4}" type="presOf" srcId="{A011BABA-C988-43FC-AF97-22C5D506C756}" destId="{F97052E2-86BE-403B-93F5-C47F9A8B192C}" srcOrd="1" destOrd="0" presId="urn:microsoft.com/office/officeart/2005/8/layout/vList4#1"/>
    <dgm:cxn modelId="{DA3AE93E-C728-4306-95AF-4021F39B0598}" type="presOf" srcId="{966517C8-CFD0-41B7-B58B-F8EAFED117F2}" destId="{46E77FC6-81D4-4BC4-ABE0-2AFE7B794C10}" srcOrd="0" destOrd="0" presId="urn:microsoft.com/office/officeart/2005/8/layout/vList4#1"/>
    <dgm:cxn modelId="{4BE59D67-916D-4A66-8FCF-B0759A7B3B53}" srcId="{6F147224-020E-43A6-9939-BEA6BF8E60F9}" destId="{A011BABA-C988-43FC-AF97-22C5D506C756}" srcOrd="3" destOrd="0" parTransId="{E19114FB-57D6-4F97-B138-195124E65D14}" sibTransId="{9C7949AE-5037-4ACA-8D99-77FFEBF4D5F2}"/>
    <dgm:cxn modelId="{BEF5F088-8E78-41FA-8ED8-021256BEAB7B}" srcId="{6F147224-020E-43A6-9939-BEA6BF8E60F9}" destId="{2F67153E-468C-47B9-AB53-84778C18B910}" srcOrd="2" destOrd="0" parTransId="{96549C60-CF3B-4B3A-9320-3F4FE3B13A15}" sibTransId="{6F894D5B-3513-44E9-81F5-B473B4227131}"/>
    <dgm:cxn modelId="{836102D4-9086-4025-99CA-134CDBC2A337}" type="presOf" srcId="{A7912AB0-E0CF-4DCB-89EB-E95DB98CF0EA}" destId="{68162C75-ED22-495E-BE09-6F488CF2CF63}" srcOrd="0" destOrd="0" presId="urn:microsoft.com/office/officeart/2005/8/layout/vList4#1"/>
    <dgm:cxn modelId="{07A58CD6-B0BB-4A39-A5ED-E87ECE43B42B}" type="presOf" srcId="{2F67153E-468C-47B9-AB53-84778C18B910}" destId="{AE326163-A666-4048-9D4C-85A20997C911}" srcOrd="0" destOrd="0" presId="urn:microsoft.com/office/officeart/2005/8/layout/vList4#1"/>
    <dgm:cxn modelId="{6A40910C-9419-42D3-A477-9ECACAFCEA93}" srcId="{6F147224-020E-43A6-9939-BEA6BF8E60F9}" destId="{966517C8-CFD0-41B7-B58B-F8EAFED117F2}" srcOrd="0" destOrd="0" parTransId="{76AA5207-A279-4D03-BD36-7A487D04EF0F}" sibTransId="{67B1370C-4798-44A6-B6ED-21892E8EFE11}"/>
    <dgm:cxn modelId="{4E29EA3B-B327-4B5C-8212-47D78052B810}" type="presOf" srcId="{966517C8-CFD0-41B7-B58B-F8EAFED117F2}" destId="{A7C6A12F-8550-4858-B403-558F7B5ACF00}" srcOrd="1" destOrd="0" presId="urn:microsoft.com/office/officeart/2005/8/layout/vList4#1"/>
    <dgm:cxn modelId="{811B138A-1967-4708-821D-7DBF8DCEE9F0}" type="presOf" srcId="{6F147224-020E-43A6-9939-BEA6BF8E60F9}" destId="{3F1342D0-467C-45FF-ADA4-F0F4ED8C8400}" srcOrd="0" destOrd="0" presId="urn:microsoft.com/office/officeart/2005/8/layout/vList4#1"/>
    <dgm:cxn modelId="{21D401BC-A878-4325-91CE-006550AEA104}" type="presOf" srcId="{A011BABA-C988-43FC-AF97-22C5D506C756}" destId="{BA3F5794-3C42-4537-A12E-8FEC5711C742}" srcOrd="0" destOrd="0" presId="urn:microsoft.com/office/officeart/2005/8/layout/vList4#1"/>
    <dgm:cxn modelId="{B487D23C-F25B-4803-B9D7-0DC60448016A}" type="presParOf" srcId="{3F1342D0-467C-45FF-ADA4-F0F4ED8C8400}" destId="{9874C389-A810-4C4E-8BC9-B3B083B7E044}" srcOrd="0" destOrd="0" presId="urn:microsoft.com/office/officeart/2005/8/layout/vList4#1"/>
    <dgm:cxn modelId="{36C82BE8-2793-4945-B177-5934A35292E4}" type="presParOf" srcId="{9874C389-A810-4C4E-8BC9-B3B083B7E044}" destId="{46E77FC6-81D4-4BC4-ABE0-2AFE7B794C10}" srcOrd="0" destOrd="0" presId="urn:microsoft.com/office/officeart/2005/8/layout/vList4#1"/>
    <dgm:cxn modelId="{663ACAE6-391C-4BFA-B45B-3C75A98DDDA6}" type="presParOf" srcId="{9874C389-A810-4C4E-8BC9-B3B083B7E044}" destId="{47771FD2-E4B2-49DD-A9DE-DE9CB186D86E}" srcOrd="1" destOrd="0" presId="urn:microsoft.com/office/officeart/2005/8/layout/vList4#1"/>
    <dgm:cxn modelId="{6C3A2429-A850-4851-BBD7-19F1630EE859}" type="presParOf" srcId="{9874C389-A810-4C4E-8BC9-B3B083B7E044}" destId="{A7C6A12F-8550-4858-B403-558F7B5ACF00}" srcOrd="2" destOrd="0" presId="urn:microsoft.com/office/officeart/2005/8/layout/vList4#1"/>
    <dgm:cxn modelId="{98F92426-7E4B-48A8-88A8-D8A452E9E577}" type="presParOf" srcId="{3F1342D0-467C-45FF-ADA4-F0F4ED8C8400}" destId="{5467325C-1E8A-41F8-B0B0-462798E4FE6C}" srcOrd="1" destOrd="0" presId="urn:microsoft.com/office/officeart/2005/8/layout/vList4#1"/>
    <dgm:cxn modelId="{B0A1D4F9-404B-49C9-963A-2756B5CE732D}" type="presParOf" srcId="{3F1342D0-467C-45FF-ADA4-F0F4ED8C8400}" destId="{CF2FD8C1-5E10-4DF1-9481-D7BF475A0C65}" srcOrd="2" destOrd="0" presId="urn:microsoft.com/office/officeart/2005/8/layout/vList4#1"/>
    <dgm:cxn modelId="{7C76C406-1F09-4A23-AB73-05A02AA5FF36}" type="presParOf" srcId="{CF2FD8C1-5E10-4DF1-9481-D7BF475A0C65}" destId="{68162C75-ED22-495E-BE09-6F488CF2CF63}" srcOrd="0" destOrd="0" presId="urn:microsoft.com/office/officeart/2005/8/layout/vList4#1"/>
    <dgm:cxn modelId="{01D67810-EFB4-40FA-BAE6-5AE65179DAF0}" type="presParOf" srcId="{CF2FD8C1-5E10-4DF1-9481-D7BF475A0C65}" destId="{73ABB1A3-A3EE-4D18-AF7A-45C7D1C37E8A}" srcOrd="1" destOrd="0" presId="urn:microsoft.com/office/officeart/2005/8/layout/vList4#1"/>
    <dgm:cxn modelId="{A32616B4-BDB0-47EF-8842-AF1ABD067C8E}" type="presParOf" srcId="{CF2FD8C1-5E10-4DF1-9481-D7BF475A0C65}" destId="{0406958B-1EBD-42BE-967A-FB02D31E9CF2}" srcOrd="2" destOrd="0" presId="urn:microsoft.com/office/officeart/2005/8/layout/vList4#1"/>
    <dgm:cxn modelId="{70A384B8-8202-4681-907F-5048C0D9E5F9}" type="presParOf" srcId="{3F1342D0-467C-45FF-ADA4-F0F4ED8C8400}" destId="{519524FF-9109-4C9B-8B3F-A37273750557}" srcOrd="3" destOrd="0" presId="urn:microsoft.com/office/officeart/2005/8/layout/vList4#1"/>
    <dgm:cxn modelId="{BD0DF729-C9A0-48F5-B556-03A5394ED8C8}" type="presParOf" srcId="{3F1342D0-467C-45FF-ADA4-F0F4ED8C8400}" destId="{1E38F249-D914-4D40-8A99-C656258E6A96}" srcOrd="4" destOrd="0" presId="urn:microsoft.com/office/officeart/2005/8/layout/vList4#1"/>
    <dgm:cxn modelId="{453AA5B8-2D0B-443D-8891-A9BEE4C52E65}" type="presParOf" srcId="{1E38F249-D914-4D40-8A99-C656258E6A96}" destId="{AE326163-A666-4048-9D4C-85A20997C911}" srcOrd="0" destOrd="0" presId="urn:microsoft.com/office/officeart/2005/8/layout/vList4#1"/>
    <dgm:cxn modelId="{FD81D9A5-50C1-4FC1-A7C8-877013735D1E}" type="presParOf" srcId="{1E38F249-D914-4D40-8A99-C656258E6A96}" destId="{28C28A10-DC22-41DA-B2E2-2602FC86CF91}" srcOrd="1" destOrd="0" presId="urn:microsoft.com/office/officeart/2005/8/layout/vList4#1"/>
    <dgm:cxn modelId="{6EE2EE85-6E19-4D64-8EEA-FD5EB4F581D7}" type="presParOf" srcId="{1E38F249-D914-4D40-8A99-C656258E6A96}" destId="{9BDAF3AA-D0AD-4583-96BE-E9E6CBD71ED3}" srcOrd="2" destOrd="0" presId="urn:microsoft.com/office/officeart/2005/8/layout/vList4#1"/>
    <dgm:cxn modelId="{0C0F4D57-BBA8-4CEB-A1FF-480F5E1155E3}" type="presParOf" srcId="{3F1342D0-467C-45FF-ADA4-F0F4ED8C8400}" destId="{1E956683-EE75-4183-8C79-04C7B8A3FFAD}" srcOrd="5" destOrd="0" presId="urn:microsoft.com/office/officeart/2005/8/layout/vList4#1"/>
    <dgm:cxn modelId="{D2594D27-AAA2-4D26-91A4-E9212E6E7AB1}" type="presParOf" srcId="{3F1342D0-467C-45FF-ADA4-F0F4ED8C8400}" destId="{9287C5CC-48DE-417C-ADE5-B946AB2CD610}" srcOrd="6" destOrd="0" presId="urn:microsoft.com/office/officeart/2005/8/layout/vList4#1"/>
    <dgm:cxn modelId="{A0227E52-FADD-475C-80AB-D46A943FA25C}" type="presParOf" srcId="{9287C5CC-48DE-417C-ADE5-B946AB2CD610}" destId="{BA3F5794-3C42-4537-A12E-8FEC5711C742}" srcOrd="0" destOrd="0" presId="urn:microsoft.com/office/officeart/2005/8/layout/vList4#1"/>
    <dgm:cxn modelId="{342D86CA-3554-4A75-92B1-B5647E506A49}" type="presParOf" srcId="{9287C5CC-48DE-417C-ADE5-B946AB2CD610}" destId="{9915569F-83E5-4368-B1E7-0A937C04DA5A}" srcOrd="1" destOrd="0" presId="urn:microsoft.com/office/officeart/2005/8/layout/vList4#1"/>
    <dgm:cxn modelId="{0F15D278-9AA9-4C2E-B549-7B83489F158E}" type="presParOf" srcId="{9287C5CC-48DE-417C-ADE5-B946AB2CD610}" destId="{F97052E2-86BE-403B-93F5-C47F9A8B192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49D67-B9F5-4C10-862A-FF9593102F2F}" type="doc">
      <dgm:prSet loTypeId="urn:microsoft.com/office/officeart/2005/8/layout/matrix2" loCatId="matrix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A25C74-127E-4435-B646-26FAECE3742A}">
      <dgm:prSet phldrT="[Текст]"/>
      <dgm:spPr/>
      <dgm:t>
        <a:bodyPr/>
        <a:lstStyle/>
        <a:p>
          <a:r>
            <a:rPr lang="en-US" dirty="0"/>
            <a:t>I</a:t>
          </a:r>
        </a:p>
        <a:p>
          <a:r>
            <a:rPr lang="ru-RU" dirty="0"/>
            <a:t>Важные - срочные</a:t>
          </a:r>
        </a:p>
      </dgm:t>
    </dgm:pt>
    <dgm:pt modelId="{34724F25-BB62-4D05-9C60-E6532E736D20}" type="parTrans" cxnId="{430DFC95-17E9-4521-B3B4-A7B04A58AB4A}">
      <dgm:prSet/>
      <dgm:spPr/>
      <dgm:t>
        <a:bodyPr/>
        <a:lstStyle/>
        <a:p>
          <a:endParaRPr lang="ru-RU"/>
        </a:p>
      </dgm:t>
    </dgm:pt>
    <dgm:pt modelId="{5CF459AE-2A4A-4E00-87CF-79EE08ECD672}" type="sibTrans" cxnId="{430DFC95-17E9-4521-B3B4-A7B04A58AB4A}">
      <dgm:prSet/>
      <dgm:spPr/>
      <dgm:t>
        <a:bodyPr/>
        <a:lstStyle/>
        <a:p>
          <a:endParaRPr lang="ru-RU"/>
        </a:p>
      </dgm:t>
    </dgm:pt>
    <dgm:pt modelId="{B302C90D-1B65-474F-9A52-2A8887870089}">
      <dgm:prSet phldrT="[Текст]"/>
      <dgm:spPr/>
      <dgm:t>
        <a:bodyPr/>
        <a:lstStyle/>
        <a:p>
          <a:r>
            <a:rPr lang="en-US" dirty="0"/>
            <a:t>II</a:t>
          </a:r>
        </a:p>
        <a:p>
          <a:r>
            <a:rPr lang="ru-RU" dirty="0"/>
            <a:t>Важные - несрочные</a:t>
          </a:r>
        </a:p>
      </dgm:t>
    </dgm:pt>
    <dgm:pt modelId="{941FE6F6-9912-4631-A402-F7177E7A04D5}" type="parTrans" cxnId="{15B5B9BD-91A3-4DB8-9196-97D2F218101A}">
      <dgm:prSet/>
      <dgm:spPr/>
      <dgm:t>
        <a:bodyPr/>
        <a:lstStyle/>
        <a:p>
          <a:endParaRPr lang="ru-RU"/>
        </a:p>
      </dgm:t>
    </dgm:pt>
    <dgm:pt modelId="{3815C137-DACF-471B-A7EA-D0603B944B9D}" type="sibTrans" cxnId="{15B5B9BD-91A3-4DB8-9196-97D2F218101A}">
      <dgm:prSet/>
      <dgm:spPr/>
      <dgm:t>
        <a:bodyPr/>
        <a:lstStyle/>
        <a:p>
          <a:endParaRPr lang="ru-RU"/>
        </a:p>
      </dgm:t>
    </dgm:pt>
    <dgm:pt modelId="{31E8C421-3E52-4AFC-B194-52AFA6FC8B61}">
      <dgm:prSet phldrT="[Текст]"/>
      <dgm:spPr/>
      <dgm:t>
        <a:bodyPr/>
        <a:lstStyle/>
        <a:p>
          <a:r>
            <a:rPr lang="en-US" dirty="0"/>
            <a:t>III</a:t>
          </a:r>
        </a:p>
        <a:p>
          <a:r>
            <a:rPr lang="ru-RU" dirty="0"/>
            <a:t>Неважные - срочные</a:t>
          </a:r>
        </a:p>
      </dgm:t>
    </dgm:pt>
    <dgm:pt modelId="{D175264F-BF35-4531-936E-596F7711EB4A}" type="parTrans" cxnId="{A562EB1F-6BF3-42B4-A91D-4B3E012EAFD1}">
      <dgm:prSet/>
      <dgm:spPr/>
      <dgm:t>
        <a:bodyPr/>
        <a:lstStyle/>
        <a:p>
          <a:endParaRPr lang="ru-RU"/>
        </a:p>
      </dgm:t>
    </dgm:pt>
    <dgm:pt modelId="{C3C9460E-7E03-480E-9A4E-541B4B67212B}" type="sibTrans" cxnId="{A562EB1F-6BF3-42B4-A91D-4B3E012EAFD1}">
      <dgm:prSet/>
      <dgm:spPr/>
      <dgm:t>
        <a:bodyPr/>
        <a:lstStyle/>
        <a:p>
          <a:endParaRPr lang="ru-RU"/>
        </a:p>
      </dgm:t>
    </dgm:pt>
    <dgm:pt modelId="{C1123812-68AA-4DF1-A2E7-72DCDEF4C317}">
      <dgm:prSet phldrT="[Текст]"/>
      <dgm:spPr/>
      <dgm:t>
        <a:bodyPr/>
        <a:lstStyle/>
        <a:p>
          <a:r>
            <a:rPr lang="en-US" dirty="0"/>
            <a:t>IV </a:t>
          </a:r>
        </a:p>
        <a:p>
          <a:r>
            <a:rPr lang="ru-RU" dirty="0"/>
            <a:t>Неважные - несрочные</a:t>
          </a:r>
        </a:p>
      </dgm:t>
    </dgm:pt>
    <dgm:pt modelId="{23EE4120-A380-43E1-8354-C32AB3E203DF}" type="parTrans" cxnId="{18410D8E-6740-42C2-ADAC-87B36D98C473}">
      <dgm:prSet/>
      <dgm:spPr/>
      <dgm:t>
        <a:bodyPr/>
        <a:lstStyle/>
        <a:p>
          <a:endParaRPr lang="ru-RU"/>
        </a:p>
      </dgm:t>
    </dgm:pt>
    <dgm:pt modelId="{E210069C-74C9-48B1-8333-206BB2E0BFF4}" type="sibTrans" cxnId="{18410D8E-6740-42C2-ADAC-87B36D98C473}">
      <dgm:prSet/>
      <dgm:spPr/>
      <dgm:t>
        <a:bodyPr/>
        <a:lstStyle/>
        <a:p>
          <a:endParaRPr lang="ru-RU"/>
        </a:p>
      </dgm:t>
    </dgm:pt>
    <dgm:pt modelId="{7E8A3FF0-A1C7-4496-AC1C-67D088BF20CE}" type="pres">
      <dgm:prSet presAssocID="{7A249D67-B9F5-4C10-862A-FF9593102F2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A7E9A-7951-41BD-816E-D8A0C7CB9E29}" type="pres">
      <dgm:prSet presAssocID="{7A249D67-B9F5-4C10-862A-FF9593102F2F}" presName="axisShape" presStyleLbl="bgShp" presStyleIdx="0" presStyleCnt="1"/>
      <dgm:spPr/>
    </dgm:pt>
    <dgm:pt modelId="{FAF1E2BB-6BFA-48D3-B0C6-4F6857BE73B4}" type="pres">
      <dgm:prSet presAssocID="{7A249D67-B9F5-4C10-862A-FF9593102F2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806E-3654-4F6B-B455-1278B1F60468}" type="pres">
      <dgm:prSet presAssocID="{7A249D67-B9F5-4C10-862A-FF9593102F2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64711-7100-4937-9E5B-E0B67809CE00}" type="pres">
      <dgm:prSet presAssocID="{7A249D67-B9F5-4C10-862A-FF9593102F2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7616C-04F0-46D4-B3A7-7315625D2A27}" type="pres">
      <dgm:prSet presAssocID="{7A249D67-B9F5-4C10-862A-FF9593102F2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DFC95-17E9-4521-B3B4-A7B04A58AB4A}" srcId="{7A249D67-B9F5-4C10-862A-FF9593102F2F}" destId="{E7A25C74-127E-4435-B646-26FAECE3742A}" srcOrd="0" destOrd="0" parTransId="{34724F25-BB62-4D05-9C60-E6532E736D20}" sibTransId="{5CF459AE-2A4A-4E00-87CF-79EE08ECD672}"/>
    <dgm:cxn modelId="{15B5B9BD-91A3-4DB8-9196-97D2F218101A}" srcId="{7A249D67-B9F5-4C10-862A-FF9593102F2F}" destId="{B302C90D-1B65-474F-9A52-2A8887870089}" srcOrd="1" destOrd="0" parTransId="{941FE6F6-9912-4631-A402-F7177E7A04D5}" sibTransId="{3815C137-DACF-471B-A7EA-D0603B944B9D}"/>
    <dgm:cxn modelId="{6942EE90-8B29-4FAD-9E3B-CC6D88327E9E}" type="presOf" srcId="{E7A25C74-127E-4435-B646-26FAECE3742A}" destId="{FAF1E2BB-6BFA-48D3-B0C6-4F6857BE73B4}" srcOrd="0" destOrd="0" presId="urn:microsoft.com/office/officeart/2005/8/layout/matrix2"/>
    <dgm:cxn modelId="{BF94C1EE-13A6-42B1-A7C4-FCF1EABECB85}" type="presOf" srcId="{B302C90D-1B65-474F-9A52-2A8887870089}" destId="{C2BF806E-3654-4F6B-B455-1278B1F60468}" srcOrd="0" destOrd="0" presId="urn:microsoft.com/office/officeart/2005/8/layout/matrix2"/>
    <dgm:cxn modelId="{18410D8E-6740-42C2-ADAC-87B36D98C473}" srcId="{7A249D67-B9F5-4C10-862A-FF9593102F2F}" destId="{C1123812-68AA-4DF1-A2E7-72DCDEF4C317}" srcOrd="3" destOrd="0" parTransId="{23EE4120-A380-43E1-8354-C32AB3E203DF}" sibTransId="{E210069C-74C9-48B1-8333-206BB2E0BFF4}"/>
    <dgm:cxn modelId="{85428485-6F8E-4897-8CE3-A20E1FDD2E91}" type="presOf" srcId="{31E8C421-3E52-4AFC-B194-52AFA6FC8B61}" destId="{54F64711-7100-4937-9E5B-E0B67809CE00}" srcOrd="0" destOrd="0" presId="urn:microsoft.com/office/officeart/2005/8/layout/matrix2"/>
    <dgm:cxn modelId="{630A112B-7776-458D-A310-EADCA899D3F4}" type="presOf" srcId="{7A249D67-B9F5-4C10-862A-FF9593102F2F}" destId="{7E8A3FF0-A1C7-4496-AC1C-67D088BF20CE}" srcOrd="0" destOrd="0" presId="urn:microsoft.com/office/officeart/2005/8/layout/matrix2"/>
    <dgm:cxn modelId="{FBCB3840-B92E-4871-B273-A9F689B461E9}" type="presOf" srcId="{C1123812-68AA-4DF1-A2E7-72DCDEF4C317}" destId="{E047616C-04F0-46D4-B3A7-7315625D2A27}" srcOrd="0" destOrd="0" presId="urn:microsoft.com/office/officeart/2005/8/layout/matrix2"/>
    <dgm:cxn modelId="{A562EB1F-6BF3-42B4-A91D-4B3E012EAFD1}" srcId="{7A249D67-B9F5-4C10-862A-FF9593102F2F}" destId="{31E8C421-3E52-4AFC-B194-52AFA6FC8B61}" srcOrd="2" destOrd="0" parTransId="{D175264F-BF35-4531-936E-596F7711EB4A}" sibTransId="{C3C9460E-7E03-480E-9A4E-541B4B67212B}"/>
    <dgm:cxn modelId="{5D247419-E781-4EFE-AE01-3BA5CA586011}" type="presParOf" srcId="{7E8A3FF0-A1C7-4496-AC1C-67D088BF20CE}" destId="{E39A7E9A-7951-41BD-816E-D8A0C7CB9E29}" srcOrd="0" destOrd="0" presId="urn:microsoft.com/office/officeart/2005/8/layout/matrix2"/>
    <dgm:cxn modelId="{C719FA62-C77C-42A1-B91D-DE99D69CE083}" type="presParOf" srcId="{7E8A3FF0-A1C7-4496-AC1C-67D088BF20CE}" destId="{FAF1E2BB-6BFA-48D3-B0C6-4F6857BE73B4}" srcOrd="1" destOrd="0" presId="urn:microsoft.com/office/officeart/2005/8/layout/matrix2"/>
    <dgm:cxn modelId="{6051476F-C2E8-4064-9EF7-A724F64EB134}" type="presParOf" srcId="{7E8A3FF0-A1C7-4496-AC1C-67D088BF20CE}" destId="{C2BF806E-3654-4F6B-B455-1278B1F60468}" srcOrd="2" destOrd="0" presId="urn:microsoft.com/office/officeart/2005/8/layout/matrix2"/>
    <dgm:cxn modelId="{5D0A2C77-05B7-4DA3-B2EC-7E9B65BBA20A}" type="presParOf" srcId="{7E8A3FF0-A1C7-4496-AC1C-67D088BF20CE}" destId="{54F64711-7100-4937-9E5B-E0B67809CE00}" srcOrd="3" destOrd="0" presId="urn:microsoft.com/office/officeart/2005/8/layout/matrix2"/>
    <dgm:cxn modelId="{FE6F2E62-68F0-4260-9C32-CC0FC5B5D3A6}" type="presParOf" srcId="{7E8A3FF0-A1C7-4496-AC1C-67D088BF20CE}" destId="{E047616C-04F0-46D4-B3A7-7315625D2A2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49D67-B9F5-4C10-862A-FF9593102F2F}" type="doc">
      <dgm:prSet loTypeId="urn:microsoft.com/office/officeart/2005/8/layout/matrix2" loCatId="matrix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A25C74-127E-4435-B646-26FAECE3742A}">
      <dgm:prSet phldrT="[Текст]"/>
      <dgm:spPr/>
      <dgm:t>
        <a:bodyPr/>
        <a:lstStyle/>
        <a:p>
          <a:r>
            <a:rPr lang="en-US" dirty="0"/>
            <a:t>I</a:t>
          </a:r>
        </a:p>
        <a:p>
          <a:r>
            <a:rPr lang="ru-RU" dirty="0"/>
            <a:t>Важные – срочные</a:t>
          </a:r>
        </a:p>
        <a:p>
          <a:r>
            <a:rPr lang="ru-RU" dirty="0"/>
            <a:t>5%</a:t>
          </a:r>
        </a:p>
      </dgm:t>
    </dgm:pt>
    <dgm:pt modelId="{34724F25-BB62-4D05-9C60-E6532E736D20}" type="parTrans" cxnId="{430DFC95-17E9-4521-B3B4-A7B04A58AB4A}">
      <dgm:prSet/>
      <dgm:spPr/>
      <dgm:t>
        <a:bodyPr/>
        <a:lstStyle/>
        <a:p>
          <a:endParaRPr lang="ru-RU"/>
        </a:p>
      </dgm:t>
    </dgm:pt>
    <dgm:pt modelId="{5CF459AE-2A4A-4E00-87CF-79EE08ECD672}" type="sibTrans" cxnId="{430DFC95-17E9-4521-B3B4-A7B04A58AB4A}">
      <dgm:prSet/>
      <dgm:spPr/>
      <dgm:t>
        <a:bodyPr/>
        <a:lstStyle/>
        <a:p>
          <a:endParaRPr lang="ru-RU"/>
        </a:p>
      </dgm:t>
    </dgm:pt>
    <dgm:pt modelId="{B302C90D-1B65-474F-9A52-2A8887870089}">
      <dgm:prSet phldrT="[Текст]"/>
      <dgm:spPr/>
      <dgm:t>
        <a:bodyPr/>
        <a:lstStyle/>
        <a:p>
          <a:r>
            <a:rPr lang="en-US" dirty="0"/>
            <a:t>II</a:t>
          </a:r>
        </a:p>
        <a:p>
          <a:r>
            <a:rPr lang="ru-RU" dirty="0"/>
            <a:t>Важные – несрочные</a:t>
          </a:r>
        </a:p>
        <a:p>
          <a:r>
            <a:rPr lang="ru-RU" dirty="0"/>
            <a:t>75%</a:t>
          </a:r>
        </a:p>
      </dgm:t>
    </dgm:pt>
    <dgm:pt modelId="{941FE6F6-9912-4631-A402-F7177E7A04D5}" type="parTrans" cxnId="{15B5B9BD-91A3-4DB8-9196-97D2F218101A}">
      <dgm:prSet/>
      <dgm:spPr/>
      <dgm:t>
        <a:bodyPr/>
        <a:lstStyle/>
        <a:p>
          <a:endParaRPr lang="ru-RU"/>
        </a:p>
      </dgm:t>
    </dgm:pt>
    <dgm:pt modelId="{3815C137-DACF-471B-A7EA-D0603B944B9D}" type="sibTrans" cxnId="{15B5B9BD-91A3-4DB8-9196-97D2F218101A}">
      <dgm:prSet/>
      <dgm:spPr/>
      <dgm:t>
        <a:bodyPr/>
        <a:lstStyle/>
        <a:p>
          <a:endParaRPr lang="ru-RU"/>
        </a:p>
      </dgm:t>
    </dgm:pt>
    <dgm:pt modelId="{31E8C421-3E52-4AFC-B194-52AFA6FC8B61}">
      <dgm:prSet phldrT="[Текст]"/>
      <dgm:spPr/>
      <dgm:t>
        <a:bodyPr/>
        <a:lstStyle/>
        <a:p>
          <a:r>
            <a:rPr lang="en-US" dirty="0"/>
            <a:t>III</a:t>
          </a:r>
        </a:p>
        <a:p>
          <a:r>
            <a:rPr lang="ru-RU" dirty="0"/>
            <a:t>Неважные – срочные</a:t>
          </a:r>
        </a:p>
        <a:p>
          <a:r>
            <a:rPr lang="ru-RU" dirty="0"/>
            <a:t>15%</a:t>
          </a:r>
        </a:p>
      </dgm:t>
    </dgm:pt>
    <dgm:pt modelId="{D175264F-BF35-4531-936E-596F7711EB4A}" type="parTrans" cxnId="{A562EB1F-6BF3-42B4-A91D-4B3E012EAFD1}">
      <dgm:prSet/>
      <dgm:spPr/>
      <dgm:t>
        <a:bodyPr/>
        <a:lstStyle/>
        <a:p>
          <a:endParaRPr lang="ru-RU"/>
        </a:p>
      </dgm:t>
    </dgm:pt>
    <dgm:pt modelId="{C3C9460E-7E03-480E-9A4E-541B4B67212B}" type="sibTrans" cxnId="{A562EB1F-6BF3-42B4-A91D-4B3E012EAFD1}">
      <dgm:prSet/>
      <dgm:spPr/>
      <dgm:t>
        <a:bodyPr/>
        <a:lstStyle/>
        <a:p>
          <a:endParaRPr lang="ru-RU"/>
        </a:p>
      </dgm:t>
    </dgm:pt>
    <dgm:pt modelId="{C1123812-68AA-4DF1-A2E7-72DCDEF4C317}">
      <dgm:prSet phldrT="[Текст]"/>
      <dgm:spPr/>
      <dgm:t>
        <a:bodyPr/>
        <a:lstStyle/>
        <a:p>
          <a:r>
            <a:rPr lang="en-US" dirty="0"/>
            <a:t>IV </a:t>
          </a:r>
        </a:p>
        <a:p>
          <a:r>
            <a:rPr lang="ru-RU" dirty="0"/>
            <a:t>Неважные – несрочные</a:t>
          </a:r>
        </a:p>
        <a:p>
          <a:r>
            <a:rPr lang="ru-RU" dirty="0"/>
            <a:t>5%</a:t>
          </a:r>
        </a:p>
      </dgm:t>
    </dgm:pt>
    <dgm:pt modelId="{23EE4120-A380-43E1-8354-C32AB3E203DF}" type="parTrans" cxnId="{18410D8E-6740-42C2-ADAC-87B36D98C473}">
      <dgm:prSet/>
      <dgm:spPr/>
      <dgm:t>
        <a:bodyPr/>
        <a:lstStyle/>
        <a:p>
          <a:endParaRPr lang="ru-RU"/>
        </a:p>
      </dgm:t>
    </dgm:pt>
    <dgm:pt modelId="{E210069C-74C9-48B1-8333-206BB2E0BFF4}" type="sibTrans" cxnId="{18410D8E-6740-42C2-ADAC-87B36D98C473}">
      <dgm:prSet/>
      <dgm:spPr/>
      <dgm:t>
        <a:bodyPr/>
        <a:lstStyle/>
        <a:p>
          <a:endParaRPr lang="ru-RU"/>
        </a:p>
      </dgm:t>
    </dgm:pt>
    <dgm:pt modelId="{7E8A3FF0-A1C7-4496-AC1C-67D088BF20CE}" type="pres">
      <dgm:prSet presAssocID="{7A249D67-B9F5-4C10-862A-FF9593102F2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A7E9A-7951-41BD-816E-D8A0C7CB9E29}" type="pres">
      <dgm:prSet presAssocID="{7A249D67-B9F5-4C10-862A-FF9593102F2F}" presName="axisShape" presStyleLbl="bgShp" presStyleIdx="0" presStyleCnt="1"/>
      <dgm:spPr/>
    </dgm:pt>
    <dgm:pt modelId="{FAF1E2BB-6BFA-48D3-B0C6-4F6857BE73B4}" type="pres">
      <dgm:prSet presAssocID="{7A249D67-B9F5-4C10-862A-FF9593102F2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806E-3654-4F6B-B455-1278B1F60468}" type="pres">
      <dgm:prSet presAssocID="{7A249D67-B9F5-4C10-862A-FF9593102F2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64711-7100-4937-9E5B-E0B67809CE00}" type="pres">
      <dgm:prSet presAssocID="{7A249D67-B9F5-4C10-862A-FF9593102F2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7616C-04F0-46D4-B3A7-7315625D2A27}" type="pres">
      <dgm:prSet presAssocID="{7A249D67-B9F5-4C10-862A-FF9593102F2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DFC95-17E9-4521-B3B4-A7B04A58AB4A}" srcId="{7A249D67-B9F5-4C10-862A-FF9593102F2F}" destId="{E7A25C74-127E-4435-B646-26FAECE3742A}" srcOrd="0" destOrd="0" parTransId="{34724F25-BB62-4D05-9C60-E6532E736D20}" sibTransId="{5CF459AE-2A4A-4E00-87CF-79EE08ECD672}"/>
    <dgm:cxn modelId="{15B5B9BD-91A3-4DB8-9196-97D2F218101A}" srcId="{7A249D67-B9F5-4C10-862A-FF9593102F2F}" destId="{B302C90D-1B65-474F-9A52-2A8887870089}" srcOrd="1" destOrd="0" parTransId="{941FE6F6-9912-4631-A402-F7177E7A04D5}" sibTransId="{3815C137-DACF-471B-A7EA-D0603B944B9D}"/>
    <dgm:cxn modelId="{6942EE90-8B29-4FAD-9E3B-CC6D88327E9E}" type="presOf" srcId="{E7A25C74-127E-4435-B646-26FAECE3742A}" destId="{FAF1E2BB-6BFA-48D3-B0C6-4F6857BE73B4}" srcOrd="0" destOrd="0" presId="urn:microsoft.com/office/officeart/2005/8/layout/matrix2"/>
    <dgm:cxn modelId="{BF94C1EE-13A6-42B1-A7C4-FCF1EABECB85}" type="presOf" srcId="{B302C90D-1B65-474F-9A52-2A8887870089}" destId="{C2BF806E-3654-4F6B-B455-1278B1F60468}" srcOrd="0" destOrd="0" presId="urn:microsoft.com/office/officeart/2005/8/layout/matrix2"/>
    <dgm:cxn modelId="{18410D8E-6740-42C2-ADAC-87B36D98C473}" srcId="{7A249D67-B9F5-4C10-862A-FF9593102F2F}" destId="{C1123812-68AA-4DF1-A2E7-72DCDEF4C317}" srcOrd="3" destOrd="0" parTransId="{23EE4120-A380-43E1-8354-C32AB3E203DF}" sibTransId="{E210069C-74C9-48B1-8333-206BB2E0BFF4}"/>
    <dgm:cxn modelId="{85428485-6F8E-4897-8CE3-A20E1FDD2E91}" type="presOf" srcId="{31E8C421-3E52-4AFC-B194-52AFA6FC8B61}" destId="{54F64711-7100-4937-9E5B-E0B67809CE00}" srcOrd="0" destOrd="0" presId="urn:microsoft.com/office/officeart/2005/8/layout/matrix2"/>
    <dgm:cxn modelId="{630A112B-7776-458D-A310-EADCA899D3F4}" type="presOf" srcId="{7A249D67-B9F5-4C10-862A-FF9593102F2F}" destId="{7E8A3FF0-A1C7-4496-AC1C-67D088BF20CE}" srcOrd="0" destOrd="0" presId="urn:microsoft.com/office/officeart/2005/8/layout/matrix2"/>
    <dgm:cxn modelId="{FBCB3840-B92E-4871-B273-A9F689B461E9}" type="presOf" srcId="{C1123812-68AA-4DF1-A2E7-72DCDEF4C317}" destId="{E047616C-04F0-46D4-B3A7-7315625D2A27}" srcOrd="0" destOrd="0" presId="urn:microsoft.com/office/officeart/2005/8/layout/matrix2"/>
    <dgm:cxn modelId="{A562EB1F-6BF3-42B4-A91D-4B3E012EAFD1}" srcId="{7A249D67-B9F5-4C10-862A-FF9593102F2F}" destId="{31E8C421-3E52-4AFC-B194-52AFA6FC8B61}" srcOrd="2" destOrd="0" parTransId="{D175264F-BF35-4531-936E-596F7711EB4A}" sibTransId="{C3C9460E-7E03-480E-9A4E-541B4B67212B}"/>
    <dgm:cxn modelId="{5D247419-E781-4EFE-AE01-3BA5CA586011}" type="presParOf" srcId="{7E8A3FF0-A1C7-4496-AC1C-67D088BF20CE}" destId="{E39A7E9A-7951-41BD-816E-D8A0C7CB9E29}" srcOrd="0" destOrd="0" presId="urn:microsoft.com/office/officeart/2005/8/layout/matrix2"/>
    <dgm:cxn modelId="{C719FA62-C77C-42A1-B91D-DE99D69CE083}" type="presParOf" srcId="{7E8A3FF0-A1C7-4496-AC1C-67D088BF20CE}" destId="{FAF1E2BB-6BFA-48D3-B0C6-4F6857BE73B4}" srcOrd="1" destOrd="0" presId="urn:microsoft.com/office/officeart/2005/8/layout/matrix2"/>
    <dgm:cxn modelId="{6051476F-C2E8-4064-9EF7-A724F64EB134}" type="presParOf" srcId="{7E8A3FF0-A1C7-4496-AC1C-67D088BF20CE}" destId="{C2BF806E-3654-4F6B-B455-1278B1F60468}" srcOrd="2" destOrd="0" presId="urn:microsoft.com/office/officeart/2005/8/layout/matrix2"/>
    <dgm:cxn modelId="{5D0A2C77-05B7-4DA3-B2EC-7E9B65BBA20A}" type="presParOf" srcId="{7E8A3FF0-A1C7-4496-AC1C-67D088BF20CE}" destId="{54F64711-7100-4937-9E5B-E0B67809CE00}" srcOrd="3" destOrd="0" presId="urn:microsoft.com/office/officeart/2005/8/layout/matrix2"/>
    <dgm:cxn modelId="{FE6F2E62-68F0-4260-9C32-CC0FC5B5D3A6}" type="presParOf" srcId="{7E8A3FF0-A1C7-4496-AC1C-67D088BF20CE}" destId="{E047616C-04F0-46D4-B3A7-7315625D2A2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249D67-B9F5-4C10-862A-FF9593102F2F}" type="doc">
      <dgm:prSet loTypeId="urn:microsoft.com/office/officeart/2005/8/layout/matrix2" loCatId="matrix" qsTypeId="urn:microsoft.com/office/officeart/2005/8/quickstyle/3d2#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A25C74-127E-4435-B646-26FAECE3742A}">
      <dgm:prSet phldrT="[Текст]"/>
      <dgm:spPr/>
      <dgm:t>
        <a:bodyPr/>
        <a:lstStyle/>
        <a:p>
          <a:r>
            <a:rPr lang="en-US" dirty="0"/>
            <a:t>I</a:t>
          </a:r>
        </a:p>
        <a:p>
          <a:r>
            <a:rPr lang="ru-RU" dirty="0"/>
            <a:t>Важные – срочные</a:t>
          </a:r>
        </a:p>
        <a:p>
          <a:r>
            <a:rPr lang="ru-RU" dirty="0"/>
            <a:t>5% - </a:t>
          </a:r>
        </a:p>
        <a:p>
          <a:r>
            <a:rPr lang="ru-RU" dirty="0"/>
            <a:t>кризис</a:t>
          </a:r>
        </a:p>
      </dgm:t>
    </dgm:pt>
    <dgm:pt modelId="{34724F25-BB62-4D05-9C60-E6532E736D20}" type="parTrans" cxnId="{430DFC95-17E9-4521-B3B4-A7B04A58AB4A}">
      <dgm:prSet/>
      <dgm:spPr/>
      <dgm:t>
        <a:bodyPr/>
        <a:lstStyle/>
        <a:p>
          <a:endParaRPr lang="ru-RU"/>
        </a:p>
      </dgm:t>
    </dgm:pt>
    <dgm:pt modelId="{5CF459AE-2A4A-4E00-87CF-79EE08ECD672}" type="sibTrans" cxnId="{430DFC95-17E9-4521-B3B4-A7B04A58AB4A}">
      <dgm:prSet/>
      <dgm:spPr/>
      <dgm:t>
        <a:bodyPr/>
        <a:lstStyle/>
        <a:p>
          <a:endParaRPr lang="ru-RU"/>
        </a:p>
      </dgm:t>
    </dgm:pt>
    <dgm:pt modelId="{B302C90D-1B65-474F-9A52-2A8887870089}">
      <dgm:prSet phldrT="[Текст]"/>
      <dgm:spPr/>
      <dgm:t>
        <a:bodyPr/>
        <a:lstStyle/>
        <a:p>
          <a:r>
            <a:rPr lang="en-US" dirty="0"/>
            <a:t>II</a:t>
          </a:r>
        </a:p>
        <a:p>
          <a:r>
            <a:rPr lang="ru-RU" dirty="0"/>
            <a:t>Важные – несрочные</a:t>
          </a:r>
        </a:p>
        <a:p>
          <a:r>
            <a:rPr lang="ru-RU" dirty="0"/>
            <a:t>75% - производительность</a:t>
          </a:r>
        </a:p>
      </dgm:t>
    </dgm:pt>
    <dgm:pt modelId="{941FE6F6-9912-4631-A402-F7177E7A04D5}" type="parTrans" cxnId="{15B5B9BD-91A3-4DB8-9196-97D2F218101A}">
      <dgm:prSet/>
      <dgm:spPr/>
      <dgm:t>
        <a:bodyPr/>
        <a:lstStyle/>
        <a:p>
          <a:endParaRPr lang="ru-RU"/>
        </a:p>
      </dgm:t>
    </dgm:pt>
    <dgm:pt modelId="{3815C137-DACF-471B-A7EA-D0603B944B9D}" type="sibTrans" cxnId="{15B5B9BD-91A3-4DB8-9196-97D2F218101A}">
      <dgm:prSet/>
      <dgm:spPr/>
      <dgm:t>
        <a:bodyPr/>
        <a:lstStyle/>
        <a:p>
          <a:endParaRPr lang="ru-RU"/>
        </a:p>
      </dgm:t>
    </dgm:pt>
    <dgm:pt modelId="{31E8C421-3E52-4AFC-B194-52AFA6FC8B61}">
      <dgm:prSet phldrT="[Текст]"/>
      <dgm:spPr/>
      <dgm:t>
        <a:bodyPr/>
        <a:lstStyle/>
        <a:p>
          <a:r>
            <a:rPr lang="en-US" dirty="0"/>
            <a:t>III</a:t>
          </a:r>
        </a:p>
        <a:p>
          <a:r>
            <a:rPr lang="ru-RU" dirty="0"/>
            <a:t>Неважные – срочные</a:t>
          </a:r>
        </a:p>
        <a:p>
          <a:r>
            <a:rPr lang="ru-RU" dirty="0"/>
            <a:t>15%- </a:t>
          </a:r>
        </a:p>
        <a:p>
          <a:r>
            <a:rPr lang="ru-RU" dirty="0"/>
            <a:t>отвлечения</a:t>
          </a:r>
        </a:p>
      </dgm:t>
    </dgm:pt>
    <dgm:pt modelId="{D175264F-BF35-4531-936E-596F7711EB4A}" type="parTrans" cxnId="{A562EB1F-6BF3-42B4-A91D-4B3E012EAFD1}">
      <dgm:prSet/>
      <dgm:spPr/>
      <dgm:t>
        <a:bodyPr/>
        <a:lstStyle/>
        <a:p>
          <a:endParaRPr lang="ru-RU"/>
        </a:p>
      </dgm:t>
    </dgm:pt>
    <dgm:pt modelId="{C3C9460E-7E03-480E-9A4E-541B4B67212B}" type="sibTrans" cxnId="{A562EB1F-6BF3-42B4-A91D-4B3E012EAFD1}">
      <dgm:prSet/>
      <dgm:spPr/>
      <dgm:t>
        <a:bodyPr/>
        <a:lstStyle/>
        <a:p>
          <a:endParaRPr lang="ru-RU"/>
        </a:p>
      </dgm:t>
    </dgm:pt>
    <dgm:pt modelId="{C1123812-68AA-4DF1-A2E7-72DCDEF4C317}">
      <dgm:prSet phldrT="[Текст]"/>
      <dgm:spPr/>
      <dgm:t>
        <a:bodyPr/>
        <a:lstStyle/>
        <a:p>
          <a:r>
            <a:rPr lang="en-US" dirty="0"/>
            <a:t>IV </a:t>
          </a:r>
        </a:p>
        <a:p>
          <a:r>
            <a:rPr lang="ru-RU" dirty="0"/>
            <a:t>Неважные – несрочные</a:t>
          </a:r>
        </a:p>
        <a:p>
          <a:r>
            <a:rPr lang="ru-RU" dirty="0"/>
            <a:t>5% - </a:t>
          </a:r>
        </a:p>
        <a:p>
          <a:r>
            <a:rPr lang="ru-RU" dirty="0"/>
            <a:t>потери</a:t>
          </a:r>
        </a:p>
      </dgm:t>
    </dgm:pt>
    <dgm:pt modelId="{23EE4120-A380-43E1-8354-C32AB3E203DF}" type="parTrans" cxnId="{18410D8E-6740-42C2-ADAC-87B36D98C473}">
      <dgm:prSet/>
      <dgm:spPr/>
      <dgm:t>
        <a:bodyPr/>
        <a:lstStyle/>
        <a:p>
          <a:endParaRPr lang="ru-RU"/>
        </a:p>
      </dgm:t>
    </dgm:pt>
    <dgm:pt modelId="{E210069C-74C9-48B1-8333-206BB2E0BFF4}" type="sibTrans" cxnId="{18410D8E-6740-42C2-ADAC-87B36D98C473}">
      <dgm:prSet/>
      <dgm:spPr/>
      <dgm:t>
        <a:bodyPr/>
        <a:lstStyle/>
        <a:p>
          <a:endParaRPr lang="ru-RU"/>
        </a:p>
      </dgm:t>
    </dgm:pt>
    <dgm:pt modelId="{7E8A3FF0-A1C7-4496-AC1C-67D088BF20CE}" type="pres">
      <dgm:prSet presAssocID="{7A249D67-B9F5-4C10-862A-FF9593102F2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A7E9A-7951-41BD-816E-D8A0C7CB9E29}" type="pres">
      <dgm:prSet presAssocID="{7A249D67-B9F5-4C10-862A-FF9593102F2F}" presName="axisShape" presStyleLbl="bgShp" presStyleIdx="0" presStyleCnt="1"/>
      <dgm:spPr/>
    </dgm:pt>
    <dgm:pt modelId="{FAF1E2BB-6BFA-48D3-B0C6-4F6857BE73B4}" type="pres">
      <dgm:prSet presAssocID="{7A249D67-B9F5-4C10-862A-FF9593102F2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806E-3654-4F6B-B455-1278B1F60468}" type="pres">
      <dgm:prSet presAssocID="{7A249D67-B9F5-4C10-862A-FF9593102F2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64711-7100-4937-9E5B-E0B67809CE00}" type="pres">
      <dgm:prSet presAssocID="{7A249D67-B9F5-4C10-862A-FF9593102F2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7616C-04F0-46D4-B3A7-7315625D2A27}" type="pres">
      <dgm:prSet presAssocID="{7A249D67-B9F5-4C10-862A-FF9593102F2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DFC95-17E9-4521-B3B4-A7B04A58AB4A}" srcId="{7A249D67-B9F5-4C10-862A-FF9593102F2F}" destId="{E7A25C74-127E-4435-B646-26FAECE3742A}" srcOrd="0" destOrd="0" parTransId="{34724F25-BB62-4D05-9C60-E6532E736D20}" sibTransId="{5CF459AE-2A4A-4E00-87CF-79EE08ECD672}"/>
    <dgm:cxn modelId="{15B5B9BD-91A3-4DB8-9196-97D2F218101A}" srcId="{7A249D67-B9F5-4C10-862A-FF9593102F2F}" destId="{B302C90D-1B65-474F-9A52-2A8887870089}" srcOrd="1" destOrd="0" parTransId="{941FE6F6-9912-4631-A402-F7177E7A04D5}" sibTransId="{3815C137-DACF-471B-A7EA-D0603B944B9D}"/>
    <dgm:cxn modelId="{6942EE90-8B29-4FAD-9E3B-CC6D88327E9E}" type="presOf" srcId="{E7A25C74-127E-4435-B646-26FAECE3742A}" destId="{FAF1E2BB-6BFA-48D3-B0C6-4F6857BE73B4}" srcOrd="0" destOrd="0" presId="urn:microsoft.com/office/officeart/2005/8/layout/matrix2"/>
    <dgm:cxn modelId="{BF94C1EE-13A6-42B1-A7C4-FCF1EABECB85}" type="presOf" srcId="{B302C90D-1B65-474F-9A52-2A8887870089}" destId="{C2BF806E-3654-4F6B-B455-1278B1F60468}" srcOrd="0" destOrd="0" presId="urn:microsoft.com/office/officeart/2005/8/layout/matrix2"/>
    <dgm:cxn modelId="{18410D8E-6740-42C2-ADAC-87B36D98C473}" srcId="{7A249D67-B9F5-4C10-862A-FF9593102F2F}" destId="{C1123812-68AA-4DF1-A2E7-72DCDEF4C317}" srcOrd="3" destOrd="0" parTransId="{23EE4120-A380-43E1-8354-C32AB3E203DF}" sibTransId="{E210069C-74C9-48B1-8333-206BB2E0BFF4}"/>
    <dgm:cxn modelId="{85428485-6F8E-4897-8CE3-A20E1FDD2E91}" type="presOf" srcId="{31E8C421-3E52-4AFC-B194-52AFA6FC8B61}" destId="{54F64711-7100-4937-9E5B-E0B67809CE00}" srcOrd="0" destOrd="0" presId="urn:microsoft.com/office/officeart/2005/8/layout/matrix2"/>
    <dgm:cxn modelId="{630A112B-7776-458D-A310-EADCA899D3F4}" type="presOf" srcId="{7A249D67-B9F5-4C10-862A-FF9593102F2F}" destId="{7E8A3FF0-A1C7-4496-AC1C-67D088BF20CE}" srcOrd="0" destOrd="0" presId="urn:microsoft.com/office/officeart/2005/8/layout/matrix2"/>
    <dgm:cxn modelId="{FBCB3840-B92E-4871-B273-A9F689B461E9}" type="presOf" srcId="{C1123812-68AA-4DF1-A2E7-72DCDEF4C317}" destId="{E047616C-04F0-46D4-B3A7-7315625D2A27}" srcOrd="0" destOrd="0" presId="urn:microsoft.com/office/officeart/2005/8/layout/matrix2"/>
    <dgm:cxn modelId="{A562EB1F-6BF3-42B4-A91D-4B3E012EAFD1}" srcId="{7A249D67-B9F5-4C10-862A-FF9593102F2F}" destId="{31E8C421-3E52-4AFC-B194-52AFA6FC8B61}" srcOrd="2" destOrd="0" parTransId="{D175264F-BF35-4531-936E-596F7711EB4A}" sibTransId="{C3C9460E-7E03-480E-9A4E-541B4B67212B}"/>
    <dgm:cxn modelId="{5D247419-E781-4EFE-AE01-3BA5CA586011}" type="presParOf" srcId="{7E8A3FF0-A1C7-4496-AC1C-67D088BF20CE}" destId="{E39A7E9A-7951-41BD-816E-D8A0C7CB9E29}" srcOrd="0" destOrd="0" presId="urn:microsoft.com/office/officeart/2005/8/layout/matrix2"/>
    <dgm:cxn modelId="{C719FA62-C77C-42A1-B91D-DE99D69CE083}" type="presParOf" srcId="{7E8A3FF0-A1C7-4496-AC1C-67D088BF20CE}" destId="{FAF1E2BB-6BFA-48D3-B0C6-4F6857BE73B4}" srcOrd="1" destOrd="0" presId="urn:microsoft.com/office/officeart/2005/8/layout/matrix2"/>
    <dgm:cxn modelId="{6051476F-C2E8-4064-9EF7-A724F64EB134}" type="presParOf" srcId="{7E8A3FF0-A1C7-4496-AC1C-67D088BF20CE}" destId="{C2BF806E-3654-4F6B-B455-1278B1F60468}" srcOrd="2" destOrd="0" presId="urn:microsoft.com/office/officeart/2005/8/layout/matrix2"/>
    <dgm:cxn modelId="{5D0A2C77-05B7-4DA3-B2EC-7E9B65BBA20A}" type="presParOf" srcId="{7E8A3FF0-A1C7-4496-AC1C-67D088BF20CE}" destId="{54F64711-7100-4937-9E5B-E0B67809CE00}" srcOrd="3" destOrd="0" presId="urn:microsoft.com/office/officeart/2005/8/layout/matrix2"/>
    <dgm:cxn modelId="{FE6F2E62-68F0-4260-9C32-CC0FC5B5D3A6}" type="presParOf" srcId="{7E8A3FF0-A1C7-4496-AC1C-67D088BF20CE}" destId="{E047616C-04F0-46D4-B3A7-7315625D2A2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77FC6-81D4-4BC4-ABE0-2AFE7B794C10}">
      <dsp:nvSpPr>
        <dsp:cNvPr id="0" name=""/>
        <dsp:cNvSpPr/>
      </dsp:nvSpPr>
      <dsp:spPr>
        <a:xfrm>
          <a:off x="0" y="0"/>
          <a:ext cx="7775349" cy="1003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Целеполагание - </a:t>
          </a:r>
          <a:r>
            <a:rPr lang="ru-RU" sz="3300" b="1" kern="1200" dirty="0"/>
            <a:t>ЦЕЛЬ</a:t>
          </a:r>
        </a:p>
      </dsp:txBody>
      <dsp:txXfrm>
        <a:off x="1655455" y="0"/>
        <a:ext cx="6119893" cy="1003861"/>
      </dsp:txXfrm>
    </dsp:sp>
    <dsp:sp modelId="{47771FD2-E4B2-49DD-A9DE-DE9CB186D86E}">
      <dsp:nvSpPr>
        <dsp:cNvPr id="0" name=""/>
        <dsp:cNvSpPr/>
      </dsp:nvSpPr>
      <dsp:spPr>
        <a:xfrm>
          <a:off x="100386" y="100386"/>
          <a:ext cx="1555069" cy="8030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162C75-ED22-495E-BE09-6F488CF2CF63}">
      <dsp:nvSpPr>
        <dsp:cNvPr id="0" name=""/>
        <dsp:cNvSpPr/>
      </dsp:nvSpPr>
      <dsp:spPr>
        <a:xfrm>
          <a:off x="0" y="1104247"/>
          <a:ext cx="7775349" cy="1003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71422"/>
                <a:satOff val="4840"/>
                <a:lumOff val="-20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71422"/>
                <a:satOff val="4840"/>
                <a:lumOff val="-20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71422"/>
                <a:satOff val="4840"/>
                <a:lumOff val="-20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Планирование - </a:t>
          </a:r>
          <a:r>
            <a:rPr lang="ru-RU" sz="3300" b="1" kern="1200" dirty="0"/>
            <a:t>ПЛАН</a:t>
          </a:r>
        </a:p>
      </dsp:txBody>
      <dsp:txXfrm>
        <a:off x="1655455" y="1104247"/>
        <a:ext cx="6119893" cy="1003861"/>
      </dsp:txXfrm>
    </dsp:sp>
    <dsp:sp modelId="{73ABB1A3-A3EE-4D18-AF7A-45C7D1C37E8A}">
      <dsp:nvSpPr>
        <dsp:cNvPr id="0" name=""/>
        <dsp:cNvSpPr/>
      </dsp:nvSpPr>
      <dsp:spPr>
        <a:xfrm>
          <a:off x="100386" y="1204633"/>
          <a:ext cx="1555069" cy="8030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326163-A666-4048-9D4C-85A20997C911}">
      <dsp:nvSpPr>
        <dsp:cNvPr id="0" name=""/>
        <dsp:cNvSpPr/>
      </dsp:nvSpPr>
      <dsp:spPr>
        <a:xfrm>
          <a:off x="0" y="2208495"/>
          <a:ext cx="7775349" cy="1003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42844"/>
                <a:satOff val="9680"/>
                <a:lumOff val="-4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42844"/>
                <a:satOff val="9680"/>
                <a:lumOff val="-4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42844"/>
                <a:satOff val="9680"/>
                <a:lumOff val="-4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Приоритеты - </a:t>
          </a:r>
          <a:r>
            <a:rPr lang="ru-RU" sz="3300" b="1" kern="1200" dirty="0"/>
            <a:t>ШАГ</a:t>
          </a:r>
        </a:p>
      </dsp:txBody>
      <dsp:txXfrm>
        <a:off x="1655455" y="2208495"/>
        <a:ext cx="6119893" cy="1003861"/>
      </dsp:txXfrm>
    </dsp:sp>
    <dsp:sp modelId="{28C28A10-DC22-41DA-B2E2-2602FC86CF91}">
      <dsp:nvSpPr>
        <dsp:cNvPr id="0" name=""/>
        <dsp:cNvSpPr/>
      </dsp:nvSpPr>
      <dsp:spPr>
        <a:xfrm>
          <a:off x="100386" y="2308881"/>
          <a:ext cx="1555069" cy="8030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3F5794-3C42-4537-A12E-8FEC5711C742}">
      <dsp:nvSpPr>
        <dsp:cNvPr id="0" name=""/>
        <dsp:cNvSpPr/>
      </dsp:nvSpPr>
      <dsp:spPr>
        <a:xfrm>
          <a:off x="0" y="3312742"/>
          <a:ext cx="7775349" cy="1003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14266"/>
                <a:satOff val="14520"/>
                <a:lumOff val="-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Мотивация - </a:t>
          </a:r>
          <a:r>
            <a:rPr lang="ru-RU" sz="3300" b="1" kern="1200" dirty="0"/>
            <a:t>ВОЗНАГРАЖДЕНИЕ</a:t>
          </a:r>
        </a:p>
      </dsp:txBody>
      <dsp:txXfrm>
        <a:off x="1655455" y="3312742"/>
        <a:ext cx="6119893" cy="1003861"/>
      </dsp:txXfrm>
    </dsp:sp>
    <dsp:sp modelId="{9915569F-83E5-4368-B1E7-0A937C04DA5A}">
      <dsp:nvSpPr>
        <dsp:cNvPr id="0" name=""/>
        <dsp:cNvSpPr/>
      </dsp:nvSpPr>
      <dsp:spPr>
        <a:xfrm>
          <a:off x="130243" y="3413128"/>
          <a:ext cx="1495355" cy="8030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A7E9A-7951-41BD-816E-D8A0C7CB9E29}">
      <dsp:nvSpPr>
        <dsp:cNvPr id="0" name=""/>
        <dsp:cNvSpPr/>
      </dsp:nvSpPr>
      <dsp:spPr>
        <a:xfrm>
          <a:off x="830246" y="0"/>
          <a:ext cx="5500914" cy="5500914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AF1E2BB-6BFA-48D3-B0C6-4F6857BE73B4}">
      <dsp:nvSpPr>
        <dsp:cNvPr id="0" name=""/>
        <dsp:cNvSpPr/>
      </dsp:nvSpPr>
      <dsp:spPr>
        <a:xfrm>
          <a:off x="1187806" y="357559"/>
          <a:ext cx="2200365" cy="22003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Важные - срочные</a:t>
          </a:r>
        </a:p>
      </dsp:txBody>
      <dsp:txXfrm>
        <a:off x="1295219" y="464972"/>
        <a:ext cx="1985539" cy="1985539"/>
      </dsp:txXfrm>
    </dsp:sp>
    <dsp:sp modelId="{C2BF806E-3654-4F6B-B455-1278B1F60468}">
      <dsp:nvSpPr>
        <dsp:cNvPr id="0" name=""/>
        <dsp:cNvSpPr/>
      </dsp:nvSpPr>
      <dsp:spPr>
        <a:xfrm>
          <a:off x="3773235" y="357559"/>
          <a:ext cx="2200365" cy="2200365"/>
        </a:xfrm>
        <a:prstGeom prst="roundRect">
          <a:avLst/>
        </a:prstGeom>
        <a:gradFill rotWithShape="0">
          <a:gsLst>
            <a:gs pos="0">
              <a:schemeClr val="accent4">
                <a:hueOff val="-571422"/>
                <a:satOff val="4840"/>
                <a:lumOff val="-20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71422"/>
                <a:satOff val="4840"/>
                <a:lumOff val="-20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71422"/>
                <a:satOff val="4840"/>
                <a:lumOff val="-20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Важные - несрочные</a:t>
          </a:r>
        </a:p>
      </dsp:txBody>
      <dsp:txXfrm>
        <a:off x="3880648" y="464972"/>
        <a:ext cx="1985539" cy="1985539"/>
      </dsp:txXfrm>
    </dsp:sp>
    <dsp:sp modelId="{54F64711-7100-4937-9E5B-E0B67809CE00}">
      <dsp:nvSpPr>
        <dsp:cNvPr id="0" name=""/>
        <dsp:cNvSpPr/>
      </dsp:nvSpPr>
      <dsp:spPr>
        <a:xfrm>
          <a:off x="1187806" y="2942988"/>
          <a:ext cx="2200365" cy="2200365"/>
        </a:xfrm>
        <a:prstGeom prst="roundRect">
          <a:avLst/>
        </a:prstGeom>
        <a:gradFill rotWithShape="0">
          <a:gsLst>
            <a:gs pos="0">
              <a:schemeClr val="accent4">
                <a:hueOff val="-1142844"/>
                <a:satOff val="9680"/>
                <a:lumOff val="-4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42844"/>
                <a:satOff val="9680"/>
                <a:lumOff val="-4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42844"/>
                <a:satOff val="9680"/>
                <a:lumOff val="-4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III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Неважные - срочные</a:t>
          </a:r>
        </a:p>
      </dsp:txBody>
      <dsp:txXfrm>
        <a:off x="1295219" y="3050401"/>
        <a:ext cx="1985539" cy="1985539"/>
      </dsp:txXfrm>
    </dsp:sp>
    <dsp:sp modelId="{E047616C-04F0-46D4-B3A7-7315625D2A27}">
      <dsp:nvSpPr>
        <dsp:cNvPr id="0" name=""/>
        <dsp:cNvSpPr/>
      </dsp:nvSpPr>
      <dsp:spPr>
        <a:xfrm>
          <a:off x="3773235" y="2942988"/>
          <a:ext cx="2200365" cy="2200365"/>
        </a:xfrm>
        <a:prstGeom prst="roundRect">
          <a:avLst/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14266"/>
                <a:satOff val="14520"/>
                <a:lumOff val="-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IV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Неважные - несрочные</a:t>
          </a:r>
        </a:p>
      </dsp:txBody>
      <dsp:txXfrm>
        <a:off x="3880648" y="3050401"/>
        <a:ext cx="1985539" cy="198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A7E9A-7951-41BD-816E-D8A0C7CB9E29}">
      <dsp:nvSpPr>
        <dsp:cNvPr id="0" name=""/>
        <dsp:cNvSpPr/>
      </dsp:nvSpPr>
      <dsp:spPr>
        <a:xfrm>
          <a:off x="697301" y="0"/>
          <a:ext cx="5569857" cy="5569857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AF1E2BB-6BFA-48D3-B0C6-4F6857BE73B4}">
      <dsp:nvSpPr>
        <dsp:cNvPr id="0" name=""/>
        <dsp:cNvSpPr/>
      </dsp:nvSpPr>
      <dsp:spPr>
        <a:xfrm>
          <a:off x="1059342" y="362040"/>
          <a:ext cx="2227942" cy="22279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Важные – срочные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5%</a:t>
          </a:r>
        </a:p>
      </dsp:txBody>
      <dsp:txXfrm>
        <a:off x="1168101" y="470799"/>
        <a:ext cx="2010424" cy="2010424"/>
      </dsp:txXfrm>
    </dsp:sp>
    <dsp:sp modelId="{C2BF806E-3654-4F6B-B455-1278B1F60468}">
      <dsp:nvSpPr>
        <dsp:cNvPr id="0" name=""/>
        <dsp:cNvSpPr/>
      </dsp:nvSpPr>
      <dsp:spPr>
        <a:xfrm>
          <a:off x="3677175" y="362040"/>
          <a:ext cx="2227942" cy="2227942"/>
        </a:xfrm>
        <a:prstGeom prst="roundRect">
          <a:avLst/>
        </a:prstGeom>
        <a:gradFill rotWithShape="0">
          <a:gsLst>
            <a:gs pos="0">
              <a:schemeClr val="accent4">
                <a:hueOff val="-571422"/>
                <a:satOff val="4840"/>
                <a:lumOff val="-20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71422"/>
                <a:satOff val="4840"/>
                <a:lumOff val="-20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71422"/>
                <a:satOff val="4840"/>
                <a:lumOff val="-20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II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Важные – несрочные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75%</a:t>
          </a:r>
        </a:p>
      </dsp:txBody>
      <dsp:txXfrm>
        <a:off x="3785934" y="470799"/>
        <a:ext cx="2010424" cy="2010424"/>
      </dsp:txXfrm>
    </dsp:sp>
    <dsp:sp modelId="{54F64711-7100-4937-9E5B-E0B67809CE00}">
      <dsp:nvSpPr>
        <dsp:cNvPr id="0" name=""/>
        <dsp:cNvSpPr/>
      </dsp:nvSpPr>
      <dsp:spPr>
        <a:xfrm>
          <a:off x="1059342" y="2979873"/>
          <a:ext cx="2227942" cy="2227942"/>
        </a:xfrm>
        <a:prstGeom prst="roundRect">
          <a:avLst/>
        </a:prstGeom>
        <a:gradFill rotWithShape="0">
          <a:gsLst>
            <a:gs pos="0">
              <a:schemeClr val="accent4">
                <a:hueOff val="-1142844"/>
                <a:satOff val="9680"/>
                <a:lumOff val="-4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42844"/>
                <a:satOff val="9680"/>
                <a:lumOff val="-4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42844"/>
                <a:satOff val="9680"/>
                <a:lumOff val="-4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III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Неважные – срочные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15%</a:t>
          </a:r>
        </a:p>
      </dsp:txBody>
      <dsp:txXfrm>
        <a:off x="1168101" y="3088632"/>
        <a:ext cx="2010424" cy="2010424"/>
      </dsp:txXfrm>
    </dsp:sp>
    <dsp:sp modelId="{E047616C-04F0-46D4-B3A7-7315625D2A27}">
      <dsp:nvSpPr>
        <dsp:cNvPr id="0" name=""/>
        <dsp:cNvSpPr/>
      </dsp:nvSpPr>
      <dsp:spPr>
        <a:xfrm>
          <a:off x="3677175" y="2979873"/>
          <a:ext cx="2227942" cy="2227942"/>
        </a:xfrm>
        <a:prstGeom prst="roundRect">
          <a:avLst/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14266"/>
                <a:satOff val="14520"/>
                <a:lumOff val="-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IV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Неважные – несрочные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5%</a:t>
          </a:r>
        </a:p>
      </dsp:txBody>
      <dsp:txXfrm>
        <a:off x="3785934" y="3088632"/>
        <a:ext cx="2010424" cy="2010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A7E9A-7951-41BD-816E-D8A0C7CB9E29}">
      <dsp:nvSpPr>
        <dsp:cNvPr id="0" name=""/>
        <dsp:cNvSpPr/>
      </dsp:nvSpPr>
      <dsp:spPr>
        <a:xfrm>
          <a:off x="697301" y="0"/>
          <a:ext cx="5569857" cy="5569857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AF1E2BB-6BFA-48D3-B0C6-4F6857BE73B4}">
      <dsp:nvSpPr>
        <dsp:cNvPr id="0" name=""/>
        <dsp:cNvSpPr/>
      </dsp:nvSpPr>
      <dsp:spPr>
        <a:xfrm>
          <a:off x="1059342" y="362040"/>
          <a:ext cx="2227942" cy="22279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Важные – срочные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5% -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кризис</a:t>
          </a:r>
        </a:p>
      </dsp:txBody>
      <dsp:txXfrm>
        <a:off x="1168101" y="470799"/>
        <a:ext cx="2010424" cy="2010424"/>
      </dsp:txXfrm>
    </dsp:sp>
    <dsp:sp modelId="{C2BF806E-3654-4F6B-B455-1278B1F60468}">
      <dsp:nvSpPr>
        <dsp:cNvPr id="0" name=""/>
        <dsp:cNvSpPr/>
      </dsp:nvSpPr>
      <dsp:spPr>
        <a:xfrm>
          <a:off x="3677175" y="362040"/>
          <a:ext cx="2227942" cy="2227942"/>
        </a:xfrm>
        <a:prstGeom prst="roundRect">
          <a:avLst/>
        </a:prstGeom>
        <a:gradFill rotWithShape="0">
          <a:gsLst>
            <a:gs pos="0">
              <a:schemeClr val="accent4">
                <a:hueOff val="-571422"/>
                <a:satOff val="4840"/>
                <a:lumOff val="-20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71422"/>
                <a:satOff val="4840"/>
                <a:lumOff val="-20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71422"/>
                <a:satOff val="4840"/>
                <a:lumOff val="-20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Важные – несрочные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75% - производительность</a:t>
          </a:r>
        </a:p>
      </dsp:txBody>
      <dsp:txXfrm>
        <a:off x="3785934" y="470799"/>
        <a:ext cx="2010424" cy="2010424"/>
      </dsp:txXfrm>
    </dsp:sp>
    <dsp:sp modelId="{54F64711-7100-4937-9E5B-E0B67809CE00}">
      <dsp:nvSpPr>
        <dsp:cNvPr id="0" name=""/>
        <dsp:cNvSpPr/>
      </dsp:nvSpPr>
      <dsp:spPr>
        <a:xfrm>
          <a:off x="1059342" y="2979873"/>
          <a:ext cx="2227942" cy="2227942"/>
        </a:xfrm>
        <a:prstGeom prst="roundRect">
          <a:avLst/>
        </a:prstGeom>
        <a:gradFill rotWithShape="0">
          <a:gsLst>
            <a:gs pos="0">
              <a:schemeClr val="accent4">
                <a:hueOff val="-1142844"/>
                <a:satOff val="9680"/>
                <a:lumOff val="-4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42844"/>
                <a:satOff val="9680"/>
                <a:lumOff val="-4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42844"/>
                <a:satOff val="9680"/>
                <a:lumOff val="-4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Неважные – срочные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15%-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отвлечения</a:t>
          </a:r>
        </a:p>
      </dsp:txBody>
      <dsp:txXfrm>
        <a:off x="1168101" y="3088632"/>
        <a:ext cx="2010424" cy="2010424"/>
      </dsp:txXfrm>
    </dsp:sp>
    <dsp:sp modelId="{E047616C-04F0-46D4-B3A7-7315625D2A27}">
      <dsp:nvSpPr>
        <dsp:cNvPr id="0" name=""/>
        <dsp:cNvSpPr/>
      </dsp:nvSpPr>
      <dsp:spPr>
        <a:xfrm>
          <a:off x="3677175" y="2979873"/>
          <a:ext cx="2227942" cy="2227942"/>
        </a:xfrm>
        <a:prstGeom prst="roundRect">
          <a:avLst/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14266"/>
                <a:satOff val="14520"/>
                <a:lumOff val="-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IV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Неважные – несрочные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5% -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потери</a:t>
          </a:r>
        </a:p>
      </dsp:txBody>
      <dsp:txXfrm>
        <a:off x="3785934" y="3088632"/>
        <a:ext cx="2010424" cy="201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49365"/>
            <a:ext cx="9144000" cy="1266919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ТАЙМ-МЕНЕДЖМЕНТ</a:t>
            </a:r>
          </a:p>
        </p:txBody>
      </p:sp>
      <p:pic>
        <p:nvPicPr>
          <p:cNvPr id="6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1389678"/>
            <a:ext cx="6843304" cy="7918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«ПОЖИРАТЕЛИ» ВРЕМЕНИ</a:t>
            </a: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2046" y="2390139"/>
            <a:ext cx="6843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</a:rPr>
              <a:t>6. Неумение отказать и твердо сказать «НЕТ!»;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7. Беспорядок за рабочим месте;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8. Отсутствие привычки вести записи;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9. Поиск необходимых записей и документов, адресов и номеров и т.д.;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10. Медлительность и нерешительность;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8D668C-B885-4873-8D0B-9E7DEA4B0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13" y="4775200"/>
            <a:ext cx="2961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3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1389678"/>
            <a:ext cx="6843304" cy="7918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«ПОЖИРАТЕЛИ» ВРЕМЕНИ</a:t>
            </a: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B6CA62-FC93-42A5-A5A1-5834742A8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6" y="4980536"/>
            <a:ext cx="1978022" cy="18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2046" y="2181498"/>
            <a:ext cx="684330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</a:rPr>
              <a:t>11. Чрезмерная спешка в делах;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12. Сожаление об ошибках и прошлых неудачах;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13. Отвлекающие телефонные разговоры;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14. Привычка каждые двадцать минут проверять почту, форумы, блоги или иную информацию;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15. Общение в социальных сетях и в различных чатах;</a:t>
            </a:r>
          </a:p>
        </p:txBody>
      </p:sp>
    </p:spTree>
    <p:extLst>
      <p:ext uri="{BB962C8B-B14F-4D97-AF65-F5344CB8AC3E}">
        <p14:creationId xmlns:p14="http://schemas.microsoft.com/office/powerpoint/2010/main" val="253215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1389678"/>
            <a:ext cx="6843304" cy="7918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«ПОЖИРАТЕЛИ» ВРЕМЕНИ</a:t>
            </a: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CA65B-CFB1-411A-9803-20A5F331E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17" y="4829400"/>
            <a:ext cx="2664474" cy="18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2046" y="2181498"/>
            <a:ext cx="684330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</a:rPr>
              <a:t>16. Привычка часы на пролет проводить время за игрой в компьютерные игры и просмотром телевизора;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17. Откладывание важных дел на конец дня;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18. Недостаток отдыха и недосыпание;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19. Нехватка мотивации;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20. Неполная или запоздалая информация.</a:t>
            </a:r>
          </a:p>
        </p:txBody>
      </p:sp>
    </p:spTree>
    <p:extLst>
      <p:ext uri="{BB962C8B-B14F-4D97-AF65-F5344CB8AC3E}">
        <p14:creationId xmlns:p14="http://schemas.microsoft.com/office/powerpoint/2010/main" val="319794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098" y="703107"/>
            <a:ext cx="6843304" cy="7918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САМОДИАГНОСТИКА</a:t>
            </a: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D346143-C886-4196-A57C-9A884B1E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59" y="4515728"/>
            <a:ext cx="5330034" cy="102694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9600" b="1" dirty="0">
                <a:solidFill>
                  <a:srgbClr val="000000"/>
                </a:solidFill>
              </a:rPr>
              <a:t>Проблемы в управлении временем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B6B870-4A44-448B-8E3A-2BA46D1A0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02" y="1629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120" y="601887"/>
            <a:ext cx="6843304" cy="7918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ПОНЯТИЯ ТАЙМ-МЕНЕДЖМЕНТА</a:t>
            </a: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C8902E1D-EEA0-4C6E-816E-A546D83E5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690016"/>
              </p:ext>
            </p:extLst>
          </p:nvPr>
        </p:nvGraphicFramePr>
        <p:xfrm>
          <a:off x="1097189" y="1936978"/>
          <a:ext cx="7775349" cy="431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131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3541662-9418-49F3-BB57-02C0BE60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580038"/>
            <a:ext cx="7212648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lnSpc>
                <a:spcPct val="150000"/>
              </a:lnSpc>
              <a:buNone/>
            </a:pPr>
            <a:endParaRPr lang="ru-RU" b="1" i="1" dirty="0">
              <a:solidFill>
                <a:srgbClr val="000000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0000"/>
                </a:solidFill>
              </a:rPr>
              <a:t>«Человек с ясной целью будет продвигаться даже по самой тяжкой дороге. Человек безо всякой цели не продвинется и по самой гладкой дороге»                                                    Т. </a:t>
            </a:r>
            <a:r>
              <a:rPr lang="ru-RU" b="1" i="1" dirty="0" err="1">
                <a:solidFill>
                  <a:srgbClr val="000000"/>
                </a:solidFill>
              </a:rPr>
              <a:t>Карлейль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5A7C68F-BF3D-41BE-BA10-9E2B4C78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445" y="700563"/>
            <a:ext cx="393227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180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6" name="Объект 8">
            <a:extLst>
              <a:ext uri="{FF2B5EF4-FFF2-40B4-BE49-F238E27FC236}">
                <a16:creationId xmlns:a16="http://schemas.microsoft.com/office/drawing/2014/main" id="{85102A05-4AEA-4ADE-8090-4366065C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905" y="1350352"/>
            <a:ext cx="7298566" cy="473392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Целеполагание (цель) </a:t>
            </a:r>
            <a:r>
              <a:rPr lang="ru-RU" sz="2400" b="1" dirty="0"/>
              <a:t>- </a:t>
            </a:r>
            <a:r>
              <a:rPr lang="ru-RU" sz="2400" dirty="0">
                <a:solidFill>
                  <a:srgbClr val="000000"/>
                </a:solidFill>
              </a:rPr>
              <a:t>это практическое осмысление своей деятельности через обдуманные пути достижения цели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C51A0C-0A11-4F66-BDC1-F690BC937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05" y="2547314"/>
            <a:ext cx="4742400" cy="234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36F350-FDC4-43C4-A1F6-807914A05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31" y="4250387"/>
            <a:ext cx="415514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427AD6-8824-4FD2-B484-ED841F893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42" y="1846943"/>
            <a:ext cx="3292021" cy="316411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973B014-7231-43BA-B713-08BD5A1642E8}"/>
              </a:ext>
            </a:extLst>
          </p:cNvPr>
          <p:cNvSpPr txBox="1">
            <a:spLocks/>
          </p:cNvSpPr>
          <p:nvPr/>
        </p:nvSpPr>
        <p:spPr>
          <a:xfrm>
            <a:off x="858129" y="514107"/>
            <a:ext cx="7814384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Технология «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SMART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» 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495BF8A7-93B7-4BFF-9E9C-35537EC2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4" y="1611085"/>
            <a:ext cx="4733560" cy="420914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«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ru-RU" sz="2000" b="1" dirty="0">
                <a:solidFill>
                  <a:srgbClr val="FF0000"/>
                </a:solidFill>
              </a:rPr>
              <a:t>» </a:t>
            </a:r>
            <a:r>
              <a:rPr lang="ru-RU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SPECIFIC</a:t>
            </a:r>
            <a:r>
              <a:rPr lang="ru-RU" sz="2000" dirty="0">
                <a:solidFill>
                  <a:srgbClr val="000000"/>
                </a:solidFill>
              </a:rPr>
              <a:t>) – цель конкретная, т.е. должна указывать на то, что именно необходимо достигнуть;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«М» </a:t>
            </a:r>
            <a:r>
              <a:rPr lang="ru-RU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MEASURABLE</a:t>
            </a:r>
            <a:r>
              <a:rPr lang="ru-RU" sz="2000" dirty="0">
                <a:solidFill>
                  <a:srgbClr val="000000"/>
                </a:solidFill>
              </a:rPr>
              <a:t>) – цель измеряемая, т.е. имеется количественный или качественный результат;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«А» </a:t>
            </a:r>
            <a:r>
              <a:rPr lang="ru-RU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ACHIEVABLE</a:t>
            </a:r>
            <a:r>
              <a:rPr lang="ru-RU" sz="2000" dirty="0">
                <a:solidFill>
                  <a:srgbClr val="000000"/>
                </a:solidFill>
              </a:rPr>
              <a:t>) –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цель достижимая, т.е. реальная, прослеживается механизм реализации цели;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«</a:t>
            </a:r>
            <a:r>
              <a:rPr lang="en-US" sz="2000" b="1" dirty="0">
                <a:solidFill>
                  <a:srgbClr val="FF0000"/>
                </a:solidFill>
              </a:rPr>
              <a:t>R</a:t>
            </a:r>
            <a:r>
              <a:rPr lang="ru-RU" sz="2000" b="1" dirty="0">
                <a:solidFill>
                  <a:srgbClr val="FF0000"/>
                </a:solidFill>
              </a:rPr>
              <a:t>» </a:t>
            </a:r>
            <a:r>
              <a:rPr lang="ru-RU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RELEVANT</a:t>
            </a:r>
            <a:r>
              <a:rPr lang="ru-RU" sz="2000" dirty="0">
                <a:solidFill>
                  <a:srgbClr val="000000"/>
                </a:solidFill>
              </a:rPr>
              <a:t>) – цель значимая, т.е. актуальна, есть понимание необходимости реализации цели;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«Т» </a:t>
            </a:r>
            <a:r>
              <a:rPr lang="ru-RU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TIME BOUND</a:t>
            </a:r>
            <a:r>
              <a:rPr lang="ru-RU" sz="2000" dirty="0">
                <a:solidFill>
                  <a:srgbClr val="000000"/>
                </a:solidFill>
              </a:rPr>
              <a:t>) – цель должна иметь временные рамки, т.е. достижение по времени.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30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137BE57-4ED5-4215-A2C6-426DE81F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3" y="549275"/>
            <a:ext cx="7279810" cy="9747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Практическое упражнение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                Технология «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SMART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7EA730-2094-4ADA-B7D4-578FB1EF1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3" y="2266876"/>
            <a:ext cx="727981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2A43BE9C-584D-45A0-BB5D-8855F203F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024" y="1041009"/>
            <a:ext cx="7422075" cy="45698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Планирование  (план) - </a:t>
            </a:r>
            <a:r>
              <a:rPr lang="ru-RU" b="1" dirty="0">
                <a:solidFill>
                  <a:srgbClr val="000000"/>
                </a:solidFill>
              </a:rPr>
              <a:t>процесс оптимального распределения ресурсов (приоритетов), необходимых для достижения поставленных целей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2196D8-3F3C-45DE-B0EB-F9A4CF8C4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67" y="2307928"/>
            <a:ext cx="3187700" cy="2997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761AA7-673D-46BB-A08D-E12F43553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67" y="3041774"/>
            <a:ext cx="447857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162" y="2241962"/>
            <a:ext cx="7471954" cy="14923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Тайм-менеджмент</a:t>
            </a:r>
            <a:r>
              <a:rPr lang="ru-RU" sz="3600" dirty="0">
                <a:solidFill>
                  <a:srgbClr val="000000"/>
                </a:solidFill>
              </a:rPr>
              <a:t>  </a:t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3600" dirty="0">
                <a:solidFill>
                  <a:srgbClr val="000000"/>
                </a:solidFill>
              </a:rPr>
              <a:t>    в переводе с </a:t>
            </a:r>
            <a:r>
              <a:rPr lang="ru-RU" sz="3600" dirty="0" err="1">
                <a:solidFill>
                  <a:srgbClr val="000000"/>
                </a:solidFill>
              </a:rPr>
              <a:t>англ.яз</a:t>
            </a:r>
            <a:r>
              <a:rPr lang="ru-RU" sz="3600" dirty="0">
                <a:solidFill>
                  <a:srgbClr val="000000"/>
                </a:solidFill>
              </a:rPr>
              <a:t>. – </a:t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«УПРАВЛЕНИЕ ВРЕМЕНЕМ»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C4FA7F3-C1A2-4379-A423-BC9D026D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082" y="4432097"/>
            <a:ext cx="2768958" cy="17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310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17" name="Picture 6" descr="C:\Users\W7\Desktop\картиники\images57.jpg">
            <a:extLst>
              <a:ext uri="{FF2B5EF4-FFF2-40B4-BE49-F238E27FC236}">
                <a16:creationId xmlns:a16="http://schemas.microsoft.com/office/drawing/2014/main" id="{F56F11FF-A866-4596-A8EE-56EACFFD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2940050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Users\W7\Desktop\картиники\images78.jpg">
            <a:extLst>
              <a:ext uri="{FF2B5EF4-FFF2-40B4-BE49-F238E27FC236}">
                <a16:creationId xmlns:a16="http://schemas.microsoft.com/office/drawing/2014/main" id="{82A58C79-4860-4C47-A925-0D34D2DC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25" y="3082925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C:\Users\W7\Desktop\картиники\images678.jpg">
            <a:extLst>
              <a:ext uri="{FF2B5EF4-FFF2-40B4-BE49-F238E27FC236}">
                <a16:creationId xmlns:a16="http://schemas.microsoft.com/office/drawing/2014/main" id="{F2ECF23E-6B2C-48AA-83A9-12BE472BB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0356" y="4890295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C035E31-4E5D-4990-A159-2E70A8A6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39" y="406099"/>
            <a:ext cx="6288918" cy="79216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Инструменты планирования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1" name="Содержимое 2">
            <a:extLst>
              <a:ext uri="{FF2B5EF4-FFF2-40B4-BE49-F238E27FC236}">
                <a16:creationId xmlns:a16="http://schemas.microsoft.com/office/drawing/2014/main" id="{F52B3A98-C10B-4E81-A757-954FD1A5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1751013"/>
            <a:ext cx="7203123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ВЕЧЕРОМ — черновик, </a:t>
            </a:r>
          </a:p>
          <a:p>
            <a:pPr>
              <a:buFontTx/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УТРОМ — список дел :</a:t>
            </a:r>
          </a:p>
        </p:txBody>
      </p:sp>
      <p:pic>
        <p:nvPicPr>
          <p:cNvPr id="22" name="Picture 5" descr="C:\Users\W7\Desktop\картиники\School of managment6.jpg">
            <a:extLst>
              <a:ext uri="{FF2B5EF4-FFF2-40B4-BE49-F238E27FC236}">
                <a16:creationId xmlns:a16="http://schemas.microsoft.com/office/drawing/2014/main" id="{B653D889-5D5E-48C5-AB75-F7EFFCFD3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1501775"/>
            <a:ext cx="19145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C:\Users\W7\Desktop\картиники\images55.jpg">
            <a:extLst>
              <a:ext uri="{FF2B5EF4-FFF2-40B4-BE49-F238E27FC236}">
                <a16:creationId xmlns:a16="http://schemas.microsoft.com/office/drawing/2014/main" id="{72B3942D-2553-4FE8-BE9A-D05EFFF3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5550" y="4649787"/>
            <a:ext cx="2686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:\Users\W7\Desktop\картиники\images (36).jpg">
            <a:extLst>
              <a:ext uri="{FF2B5EF4-FFF2-40B4-BE49-F238E27FC236}">
                <a16:creationId xmlns:a16="http://schemas.microsoft.com/office/drawing/2014/main" id="{8967CC40-AB7E-46B5-AE29-A70A7DB2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7037" y="3701789"/>
            <a:ext cx="2225787" cy="246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85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9" name="Picture 3" descr="C:\Users\W7\Desktop\картиники\images 1228.jpg">
            <a:extLst>
              <a:ext uri="{FF2B5EF4-FFF2-40B4-BE49-F238E27FC236}">
                <a16:creationId xmlns:a16="http://schemas.microsoft.com/office/drawing/2014/main" id="{0DCDEF9A-B8CA-49B6-A8A6-8FC2765C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389" y="3932237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831813A-62CF-4F61-82D8-118009C4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529477"/>
            <a:ext cx="5619750" cy="665163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ПЛАНИРОВАНИЕ</a:t>
            </a:r>
            <a:r>
              <a:rPr lang="ru-RU" b="1" dirty="0"/>
              <a:t> </a:t>
            </a:r>
          </a:p>
        </p:txBody>
      </p:sp>
      <p:sp>
        <p:nvSpPr>
          <p:cNvPr id="11" name="Содержимое 4">
            <a:extLst>
              <a:ext uri="{FF2B5EF4-FFF2-40B4-BE49-F238E27FC236}">
                <a16:creationId xmlns:a16="http://schemas.microsoft.com/office/drawing/2014/main" id="{6B3FB016-724C-4DF3-A2DB-CE41E35AF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1960562"/>
            <a:ext cx="3751262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0070C0"/>
                </a:solidFill>
              </a:rPr>
              <a:t>Жесткий способ :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временные рамки;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планирование по часам, на день, неделю, месяц, квартал, год. </a:t>
            </a:r>
          </a:p>
        </p:txBody>
      </p:sp>
      <p:sp>
        <p:nvSpPr>
          <p:cNvPr id="12" name="Содержимое 5">
            <a:extLst>
              <a:ext uri="{FF2B5EF4-FFF2-40B4-BE49-F238E27FC236}">
                <a16:creationId xmlns:a16="http://schemas.microsoft.com/office/drawing/2014/main" id="{C97A207E-DE26-4A1A-9AC8-A09EFABC409A}"/>
              </a:ext>
            </a:extLst>
          </p:cNvPr>
          <p:cNvSpPr txBox="1">
            <a:spLocks/>
          </p:cNvSpPr>
          <p:nvPr/>
        </p:nvSpPr>
        <p:spPr>
          <a:xfrm>
            <a:off x="5153025" y="1960561"/>
            <a:ext cx="3719513" cy="43679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b="1" dirty="0">
                <a:solidFill>
                  <a:srgbClr val="0070C0"/>
                </a:solidFill>
              </a:rPr>
              <a:t>Мягкий (гибкий) способ: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необходимо сделать сейчас, сегодня, завтра.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rgbClr val="00000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b="1" dirty="0">
              <a:solidFill>
                <a:srgbClr val="00000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b="1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9900"/>
                </a:solidFill>
              </a:rPr>
              <a:t>Зеленые зоны</a:t>
            </a:r>
          </a:p>
        </p:txBody>
      </p:sp>
      <p:pic>
        <p:nvPicPr>
          <p:cNvPr id="13" name="Picture 2" descr="C:\Users\W7\Desktop\картиники\images78989898989.jpg">
            <a:extLst>
              <a:ext uri="{FF2B5EF4-FFF2-40B4-BE49-F238E27FC236}">
                <a16:creationId xmlns:a16="http://schemas.microsoft.com/office/drawing/2014/main" id="{2B82E5A8-B69E-432D-97A4-7965C7FD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6787" y="2946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8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ED3D6827-BE92-4705-BD03-30D8B620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6" y="1960563"/>
            <a:ext cx="7071971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00"/>
                </a:solidFill>
              </a:rPr>
              <a:t>Правило Парето «Принцип 20/80»</a:t>
            </a:r>
          </a:p>
          <a:p>
            <a:pPr marL="0" indent="0">
              <a:buNone/>
            </a:pPr>
            <a:endParaRPr lang="ru-RU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0000"/>
                </a:solidFill>
              </a:rPr>
              <a:t>20% усилий (время)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00"/>
                </a:solidFill>
              </a:rPr>
              <a:t>80% результат</a:t>
            </a:r>
          </a:p>
        </p:txBody>
      </p:sp>
      <p:pic>
        <p:nvPicPr>
          <p:cNvPr id="10" name="Рисунок 9" descr="D:\РАБОТА\ОРОП\АМТ академия\2085b7e70585200cd9f2c0e8a949a01a.png">
            <a:extLst>
              <a:ext uri="{FF2B5EF4-FFF2-40B4-BE49-F238E27FC236}">
                <a16:creationId xmlns:a16="http://schemas.microsoft.com/office/drawing/2014/main" id="{60A4683F-5715-4056-AE27-431C44A95E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5"/>
          <a:stretch/>
        </p:blipFill>
        <p:spPr bwMode="auto">
          <a:xfrm>
            <a:off x="4743313" y="4017963"/>
            <a:ext cx="3929200" cy="2627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9D0F6CE-6E9D-4567-9E5D-3E6B3C9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549275"/>
            <a:ext cx="7068796" cy="960211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Инструмент планирования 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7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9D0F6CE-6E9D-4567-9E5D-3E6B3C9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549275"/>
            <a:ext cx="7068796" cy="960211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Инструмент планирования 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8A32C21F-C3CB-48C2-95E4-6C35B53E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1672771"/>
            <a:ext cx="7071971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00"/>
                </a:solidFill>
              </a:rPr>
              <a:t>Диаграмма </a:t>
            </a:r>
            <a:r>
              <a:rPr lang="ru-RU" sz="3200" b="1" dirty="0" err="1">
                <a:solidFill>
                  <a:srgbClr val="000000"/>
                </a:solidFill>
              </a:rPr>
              <a:t>Ганта</a:t>
            </a:r>
            <a:endParaRPr lang="ru-RU" sz="3200" b="1" dirty="0">
              <a:solidFill>
                <a:srgbClr val="000000"/>
              </a:solidFill>
            </a:endParaRPr>
          </a:p>
          <a:p>
            <a:pPr marL="0" indent="536575" algn="just">
              <a:buNone/>
            </a:pPr>
            <a:r>
              <a:rPr lang="ru-RU" sz="2400" b="1" dirty="0">
                <a:solidFill>
                  <a:srgbClr val="000000"/>
                </a:solidFill>
              </a:rPr>
              <a:t>Графический (календарный) способ отображения всех задач со сроками их выполнения, продолжительностью и очередностью.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9E5F0D-8A95-4E9A-8292-933F1D2A6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17" y="3429000"/>
            <a:ext cx="3788228" cy="26941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CD1B1A-9909-4C23-9EA2-34479A0CA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7" y="5185229"/>
            <a:ext cx="4034367" cy="129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3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A14804F7-B963-4645-8164-B1BB33B98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37" y="1684791"/>
            <a:ext cx="7251676" cy="4114800"/>
          </a:xfrm>
        </p:spPr>
        <p:txBody>
          <a:bodyPr/>
          <a:lstStyle/>
          <a:p>
            <a:pPr indent="0">
              <a:buNone/>
            </a:pPr>
            <a:r>
              <a:rPr lang="ru-RU" b="1" dirty="0">
                <a:solidFill>
                  <a:schemeClr val="tx2"/>
                </a:solidFill>
              </a:rPr>
              <a:t>  </a:t>
            </a:r>
            <a:r>
              <a:rPr lang="ru-RU" sz="2400" b="1" dirty="0">
                <a:solidFill>
                  <a:schemeClr val="tx2"/>
                </a:solidFill>
              </a:rPr>
              <a:t>Условие:</a:t>
            </a:r>
          </a:p>
          <a:p>
            <a:pPr indent="14288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 Реализовать элемент механизма Вашей цели «Построить дом»</a:t>
            </a:r>
          </a:p>
          <a:p>
            <a:pPr indent="14288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 5 рабочих дней (смен);</a:t>
            </a:r>
          </a:p>
          <a:p>
            <a:pPr indent="14288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 3 дня по </a:t>
            </a:r>
            <a:r>
              <a:rPr lang="ru-RU" b="1" dirty="0" smtClean="0">
                <a:solidFill>
                  <a:srgbClr val="000000"/>
                </a:solidFill>
              </a:rPr>
              <a:t>путевке </a:t>
            </a:r>
            <a:r>
              <a:rPr lang="ru-RU" b="1" dirty="0">
                <a:solidFill>
                  <a:srgbClr val="000000"/>
                </a:solidFill>
              </a:rPr>
              <a:t>в зону отдыха</a:t>
            </a:r>
          </a:p>
          <a:p>
            <a:pPr indent="14288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 Пройти медицинскую комиссию на право управления ТС, для обмена водительских прав (срок действия)</a:t>
            </a:r>
          </a:p>
          <a:p>
            <a:pPr indent="14288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 Получить водительские права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787FBF-9347-4A3F-BBC4-7D61AB842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49" y="4508725"/>
            <a:ext cx="2702387" cy="1800000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82754F2-F0E7-4DBF-963C-5014F1AD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37" y="549275"/>
            <a:ext cx="7251676" cy="792163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Практическое 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val="236548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B2EB24B-1933-4A92-8A1B-77B86448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05" y="389619"/>
            <a:ext cx="7161407" cy="51026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Матрица</a:t>
            </a:r>
            <a:r>
              <a:rPr lang="ru-RU" sz="3200" dirty="0">
                <a:latin typeface="+mn-lt"/>
              </a:rPr>
              <a:t> </a:t>
            </a:r>
            <a:r>
              <a:rPr lang="ru-RU" sz="3200" b="1" dirty="0">
                <a:latin typeface="+mn-lt"/>
              </a:rPr>
              <a:t>Эйзенхауэра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45A90EBF-E88D-4A80-BB77-82A743B3A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232036"/>
              </p:ext>
            </p:extLst>
          </p:nvPr>
        </p:nvGraphicFramePr>
        <p:xfrm>
          <a:off x="1637197" y="1059543"/>
          <a:ext cx="7161408" cy="550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873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481F12B-C968-4D2C-84C1-E425627D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3" y="549275"/>
            <a:ext cx="7350150" cy="7921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Практическое упражнение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расставить приоритет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(рабочая неделя)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85DB9F8-4047-4724-AAE8-A9B03A67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971" y="2193925"/>
            <a:ext cx="7351567" cy="411480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/>
              <a:t>Полить цветы;</a:t>
            </a:r>
          </a:p>
          <a:p>
            <a:r>
              <a:rPr lang="ru-RU" sz="2600" dirty="0"/>
              <a:t>Постелить линолеум на </a:t>
            </a:r>
            <a:r>
              <a:rPr lang="ru-RU" sz="2600" dirty="0" smtClean="0"/>
              <a:t>кухне;</a:t>
            </a:r>
            <a:endParaRPr lang="ru-RU" sz="2600" dirty="0"/>
          </a:p>
          <a:p>
            <a:r>
              <a:rPr lang="ru-RU" sz="2600" dirty="0"/>
              <a:t>Расставить мебель на </a:t>
            </a:r>
            <a:r>
              <a:rPr lang="ru-RU" sz="2600" dirty="0" smtClean="0"/>
              <a:t>кухне </a:t>
            </a:r>
            <a:r>
              <a:rPr lang="ru-RU" sz="2600" dirty="0"/>
              <a:t>и </a:t>
            </a:r>
            <a:r>
              <a:rPr lang="ru-RU" sz="2600" dirty="0" smtClean="0"/>
              <a:t>повесить </a:t>
            </a:r>
            <a:r>
              <a:rPr lang="ru-RU" sz="2600" dirty="0"/>
              <a:t>шкафы;</a:t>
            </a:r>
          </a:p>
          <a:p>
            <a:r>
              <a:rPr lang="ru-RU" sz="2600" dirty="0"/>
              <a:t>Купить шторы;</a:t>
            </a:r>
          </a:p>
          <a:p>
            <a:r>
              <a:rPr lang="ru-RU" sz="2600" dirty="0"/>
              <a:t>Составить должностную инструкцию;</a:t>
            </a:r>
          </a:p>
          <a:p>
            <a:r>
              <a:rPr lang="ru-RU" sz="2600" dirty="0"/>
              <a:t>Провести совещание;</a:t>
            </a:r>
          </a:p>
          <a:p>
            <a:r>
              <a:rPr lang="ru-RU" sz="2600" dirty="0"/>
              <a:t>Завершить ремонт оборудования;</a:t>
            </a:r>
          </a:p>
          <a:p>
            <a:r>
              <a:rPr lang="ru-RU" sz="2600" dirty="0"/>
              <a:t>Дать оценку ремонтным </a:t>
            </a:r>
            <a:r>
              <a:rPr lang="ru-RU" sz="2600" dirty="0" smtClean="0"/>
              <a:t>работам;</a:t>
            </a:r>
            <a:endParaRPr lang="ru-RU" sz="2600" dirty="0"/>
          </a:p>
          <a:p>
            <a:r>
              <a:rPr lang="ru-RU" sz="2600" dirty="0"/>
              <a:t>Составить график отпусков;</a:t>
            </a:r>
          </a:p>
          <a:p>
            <a:r>
              <a:rPr lang="ru-RU" sz="2600" dirty="0"/>
              <a:t>Провести инструктаж по ТБ;</a:t>
            </a:r>
          </a:p>
          <a:p>
            <a:r>
              <a:rPr lang="ru-RU" sz="2600" dirty="0"/>
              <a:t>Погулять с детьми (внуками или друзьями);</a:t>
            </a:r>
          </a:p>
          <a:p>
            <a:r>
              <a:rPr lang="ru-RU" sz="2600" dirty="0"/>
              <a:t>…………………………………………………….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13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527BD25-707C-421B-BC16-24DF1A72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389619"/>
            <a:ext cx="6964460" cy="5102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Матрица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Эйзенхауэра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69E76795-3E99-4AF7-B2C4-FB9752F13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014689"/>
              </p:ext>
            </p:extLst>
          </p:nvPr>
        </p:nvGraphicFramePr>
        <p:xfrm>
          <a:off x="1834143" y="1059542"/>
          <a:ext cx="6964461" cy="556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910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527BD25-707C-421B-BC16-24DF1A72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389619"/>
            <a:ext cx="6964460" cy="5102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Матрица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Эйзенхауэра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2ACB056-1D02-438F-B03C-DA5790C24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076547"/>
              </p:ext>
            </p:extLst>
          </p:nvPr>
        </p:nvGraphicFramePr>
        <p:xfrm>
          <a:off x="1834143" y="1059542"/>
          <a:ext cx="6964461" cy="556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97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8" name="Объект 6">
            <a:extLst>
              <a:ext uri="{FF2B5EF4-FFF2-40B4-BE49-F238E27FC236}">
                <a16:creationId xmlns:a16="http://schemas.microsoft.com/office/drawing/2014/main" id="{4C00B97A-749D-45E8-9EE0-3B1F4D16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43" y="1495519"/>
            <a:ext cx="7167270" cy="378155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Делегирование - </a:t>
            </a:r>
            <a:r>
              <a:rPr lang="ru-RU" b="1" dirty="0">
                <a:solidFill>
                  <a:srgbClr val="000000"/>
                </a:solidFill>
              </a:rPr>
              <a:t>это процесс передачи части функций для достижения конкретных целей или задач.</a:t>
            </a: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48EC2304-6F84-4CBE-AC33-0DB84597C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328" y="2510525"/>
            <a:ext cx="5860641" cy="356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54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1669553"/>
            <a:ext cx="6843304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ЧТО ТАКОЕ ВРЕМЯ?</a:t>
            </a:r>
            <a:r>
              <a:rPr lang="ru-RU" sz="4800" b="1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8" name="Объект 1">
            <a:extLst>
              <a:ext uri="{FF2B5EF4-FFF2-40B4-BE49-F238E27FC236}">
                <a16:creationId xmlns:a16="http://schemas.microsoft.com/office/drawing/2014/main" id="{C7A1C735-E912-41A1-8BB3-56CB9281DB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2747691"/>
            <a:ext cx="4041775" cy="254054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DCDD03-0BC9-43F5-8CDD-E8B9A8A42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98" y="3862884"/>
            <a:ext cx="3778840" cy="26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37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123B715-79AC-4ED3-867D-8B0705B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5" y="549275"/>
            <a:ext cx="7181338" cy="7921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Типичные ошибки 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при делегировании: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FC7B22C-95A9-4A3B-86BC-560842F34E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56935" y="1461721"/>
            <a:ext cx="6815578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Неумение объяснять задание.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Отказ от использования обратной связи.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Недовольство работой подчиненного.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Боязнь уронить авторитет.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C6B69E-2390-470F-B219-66FA86C89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31" y="3735805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3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123B715-79AC-4ED3-867D-8B0705B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5" y="549275"/>
            <a:ext cx="7181338" cy="7921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Техники управления временем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98AE2CFB-3AB2-4A54-BB60-327FF5EE03D8}"/>
              </a:ext>
            </a:extLst>
          </p:cNvPr>
          <p:cNvSpPr txBox="1">
            <a:spLocks/>
          </p:cNvSpPr>
          <p:nvPr/>
        </p:nvSpPr>
        <p:spPr>
          <a:xfrm>
            <a:off x="1603716" y="1600200"/>
            <a:ext cx="28920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0000"/>
                </a:solidFill>
              </a:rPr>
              <a:t>Ежедневник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Стикер</a:t>
            </a: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82771FDA-1152-427E-BFB9-DD3F12D21375}"/>
              </a:ext>
            </a:extLst>
          </p:cNvPr>
          <p:cNvSpPr txBox="1">
            <a:spLocks/>
          </p:cNvSpPr>
          <p:nvPr/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>
                <a:solidFill>
                  <a:srgbClr val="000000"/>
                </a:solidFill>
              </a:rPr>
              <a:t>Ментальная карта</a:t>
            </a:r>
          </a:p>
          <a:p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2" name="Picture 2" descr="Картинки по запросу стикер">
            <a:extLst>
              <a:ext uri="{FF2B5EF4-FFF2-40B4-BE49-F238E27FC236}">
                <a16:creationId xmlns:a16="http://schemas.microsoft.com/office/drawing/2014/main" id="{3A082BEF-0FFC-40A2-84F8-D99146EE7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71" y="4519277"/>
            <a:ext cx="1608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и по запросу ежедневник">
            <a:extLst>
              <a:ext uri="{FF2B5EF4-FFF2-40B4-BE49-F238E27FC236}">
                <a16:creationId xmlns:a16="http://schemas.microsoft.com/office/drawing/2014/main" id="{931CF20C-8403-4538-8F0A-226A14F3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756">
            <a:off x="2000256" y="2154463"/>
            <a:ext cx="213803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ментальная карта">
            <a:extLst>
              <a:ext uri="{FF2B5EF4-FFF2-40B4-BE49-F238E27FC236}">
                <a16:creationId xmlns:a16="http://schemas.microsoft.com/office/drawing/2014/main" id="{1A5363A5-58F9-40E6-8CF9-CF08F94E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84" y="2286605"/>
            <a:ext cx="4084116" cy="29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19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123B715-79AC-4ED3-867D-8B0705B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5" y="549275"/>
            <a:ext cx="7181338" cy="7921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Прием планирования долгосрочных целей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A8F7AC36-D59B-4F45-A0BB-2EBC1E607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275" y="1960562"/>
            <a:ext cx="7181338" cy="466883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ru-RU" sz="3600" b="1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endParaRPr lang="ru-RU" sz="3600" b="1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endParaRPr lang="ru-RU" sz="3600" b="1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endParaRPr lang="ru-RU" sz="3600" b="1" dirty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endParaRPr lang="ru-RU" b="1" dirty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endParaRPr lang="ru-RU" b="1" dirty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endParaRPr lang="ru-RU" b="1" spc="500" dirty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ru-RU" b="1" spc="500" dirty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2800" b="1" spc="500" dirty="0">
                <a:solidFill>
                  <a:schemeClr val="bg2">
                    <a:lumMod val="25000"/>
                  </a:schemeClr>
                </a:solidFill>
              </a:rPr>
              <a:t>Большой будильник</a:t>
            </a:r>
          </a:p>
          <a:p>
            <a:pPr algn="ctr">
              <a:buFontTx/>
              <a:buNone/>
              <a:defRPr/>
            </a:pP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условие: </a:t>
            </a:r>
            <a:r>
              <a:rPr lang="ru-RU" sz="2000" b="1" i="1" dirty="0">
                <a:solidFill>
                  <a:srgbClr val="000000"/>
                </a:solidFill>
              </a:rPr>
              <a:t>ВЫ закрыты ДЛЯ ВСЕХ И ДЛЯ ВСЕГО</a:t>
            </a:r>
          </a:p>
        </p:txBody>
      </p:sp>
      <p:graphicFrame>
        <p:nvGraphicFramePr>
          <p:cNvPr id="11" name="Содержимое 7">
            <a:extLst>
              <a:ext uri="{FF2B5EF4-FFF2-40B4-BE49-F238E27FC236}">
                <a16:creationId xmlns:a16="http://schemas.microsoft.com/office/drawing/2014/main" id="{9FE506BB-1349-46E5-B15E-6B7EE0965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749128"/>
              </p:ext>
            </p:extLst>
          </p:nvPr>
        </p:nvGraphicFramePr>
        <p:xfrm>
          <a:off x="4572000" y="1960563"/>
          <a:ext cx="428257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ФОРМУЛА БУДИЛЬНИКА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 д.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2 д.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</a:rPr>
                        <a:t> мин + 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30 мин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3 д.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30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</a:rPr>
                        <a:t> мин + 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45 мин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4 д.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45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</a:rPr>
                        <a:t> мин + 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60 мин – 1 ч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5 д.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60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</a:rPr>
                        <a:t> мин + 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75 мин – 1 ч 15 м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6 д.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75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</a:rPr>
                        <a:t> мин + 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90 мин – 1 ч 30 м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7 д.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90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</a:rPr>
                        <a:t> мин + 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105 мин – 1 ч 45 м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8 д.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105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</a:rPr>
                        <a:t> мин + 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15 мин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120 мин – 2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</a:rPr>
                        <a:t> ч</a:t>
                      </a:r>
                      <a:endParaRPr lang="ru-RU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5" name="Picture 2" descr="C:\Users\W7\Desktop\картиники\загружено (17).jpg">
            <a:extLst>
              <a:ext uri="{FF2B5EF4-FFF2-40B4-BE49-F238E27FC236}">
                <a16:creationId xmlns:a16="http://schemas.microsoft.com/office/drawing/2014/main" id="{605FFE01-30B0-4D94-82B4-542B25D72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175" y="2757805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123B715-79AC-4ED3-867D-8B0705B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5" y="549275"/>
            <a:ext cx="7181338" cy="7921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Техника «Слона»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A96DEF89-27AB-4364-B320-F42B2EA7A24E}"/>
              </a:ext>
            </a:extLst>
          </p:cNvPr>
          <p:cNvSpPr txBox="1">
            <a:spLocks/>
          </p:cNvSpPr>
          <p:nvPr/>
        </p:nvSpPr>
        <p:spPr>
          <a:xfrm>
            <a:off x="1505461" y="1600200"/>
            <a:ext cx="7181338" cy="472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2"/>
                </a:solidFill>
              </a:rPr>
              <a:t>1. </a:t>
            </a:r>
            <a:r>
              <a:rPr lang="ru-RU" b="1" dirty="0">
                <a:solidFill>
                  <a:srgbClr val="000000"/>
                </a:solidFill>
              </a:rPr>
              <a:t>Разделите слона на маленькие порции.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2. </a:t>
            </a:r>
            <a:r>
              <a:rPr lang="ru-RU" b="1" dirty="0">
                <a:solidFill>
                  <a:srgbClr val="000000"/>
                </a:solidFill>
              </a:rPr>
              <a:t>Включите в задачи месяца, недели и дня регулярное поедание таких порций. 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2"/>
                </a:solidFill>
              </a:rPr>
              <a:t>3. </a:t>
            </a:r>
            <a:r>
              <a:rPr lang="ru-RU" b="1" dirty="0">
                <a:solidFill>
                  <a:srgbClr val="000000"/>
                </a:solidFill>
              </a:rPr>
              <a:t>Старайтесь съедать намеченную порцию ежедневно.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Ешьте одного и того же слона, пока не расправитесь с ним полностью.</a:t>
            </a:r>
            <a:b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 пытайтесь расходовать свои силы более чем на одного-двух слонов одновременно.</a:t>
            </a:r>
            <a:endParaRPr lang="ru-RU" altLang="ru-RU" b="1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6A69751-B860-47AC-A8A7-896C2D9A4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64917"/>
              </p:ext>
            </p:extLst>
          </p:nvPr>
        </p:nvGraphicFramePr>
        <p:xfrm>
          <a:off x="5769565" y="4592808"/>
          <a:ext cx="2554650" cy="187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4" imgW="1438095" imgH="1057423" progId="PBrush">
                  <p:embed/>
                </p:oleObj>
              </mc:Choice>
              <mc:Fallback>
                <p:oleObj name="Точечный рисунок" r:id="rId4" imgW="1438095" imgH="1057423" progId="PBrush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565" y="4592808"/>
                        <a:ext cx="2554650" cy="1876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589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123B715-79AC-4ED3-867D-8B0705B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5" y="549275"/>
            <a:ext cx="7181338" cy="7921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Индивидуальные особенности 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личности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5BF5DE5-7D9F-4D5D-B106-5D3E1F0C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3" y="1608023"/>
            <a:ext cx="7181339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биологические часы;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условия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психологические особенности человека;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</a:rPr>
              <a:t> ………………</a:t>
            </a:r>
          </a:p>
        </p:txBody>
      </p:sp>
      <p:pic>
        <p:nvPicPr>
          <p:cNvPr id="8" name="Picture 2" descr="Картинки по запросу личность человека">
            <a:extLst>
              <a:ext uri="{FF2B5EF4-FFF2-40B4-BE49-F238E27FC236}">
                <a16:creationId xmlns:a16="http://schemas.microsoft.com/office/drawing/2014/main" id="{B4A3011F-A17B-4AC2-9B59-AFCB0B82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44" y="3029400"/>
            <a:ext cx="55741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78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123B715-79AC-4ED3-867D-8B0705B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5" y="549275"/>
            <a:ext cx="7181338" cy="7921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Мотивация</a:t>
            </a:r>
          </a:p>
        </p:txBody>
      </p:sp>
      <p:pic>
        <p:nvPicPr>
          <p:cNvPr id="9" name="Picture 4" descr="Картинки по запросу мотивация">
            <a:extLst>
              <a:ext uri="{FF2B5EF4-FFF2-40B4-BE49-F238E27FC236}">
                <a16:creationId xmlns:a16="http://schemas.microsoft.com/office/drawing/2014/main" id="{ECEFFCA1-9C30-431A-BF6A-463CB0D5D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59" y="2412774"/>
            <a:ext cx="3941079" cy="237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хожее изображение">
            <a:extLst>
              <a:ext uri="{FF2B5EF4-FFF2-40B4-BE49-F238E27FC236}">
                <a16:creationId xmlns:a16="http://schemas.microsoft.com/office/drawing/2014/main" id="{8A72AADA-B3E9-4C8A-9135-4845FA61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520983"/>
            <a:ext cx="41338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07DBED-A2F4-414B-BF55-40FE4145A54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3602564"/>
            <a:ext cx="3352800" cy="2520000"/>
          </a:xfrm>
          <a:prstGeom prst="rect">
            <a:avLst/>
          </a:prstGeom>
        </p:spPr>
      </p:pic>
      <p:pic>
        <p:nvPicPr>
          <p:cNvPr id="12" name="Picture 6" descr="Картинки по запросу мотивация">
            <a:extLst>
              <a:ext uri="{FF2B5EF4-FFF2-40B4-BE49-F238E27FC236}">
                <a16:creationId xmlns:a16="http://schemas.microsoft.com/office/drawing/2014/main" id="{C2E30E18-A89A-4795-8990-94E90F6D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14" y="4415196"/>
            <a:ext cx="4286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15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6E32DD43-6048-4DB7-8375-14F83067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1960563"/>
            <a:ext cx="8432801" cy="4114800"/>
          </a:xfrm>
        </p:spPr>
        <p:txBody>
          <a:bodyPr/>
          <a:lstStyle/>
          <a:p>
            <a:pPr marL="0" indent="0" algn="r">
              <a:buNone/>
            </a:pPr>
            <a:endParaRPr lang="ru-RU" b="1" i="1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rgbClr val="000000"/>
                </a:solidFill>
              </a:rPr>
              <a:t>«Время — наш самый главный, 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000000"/>
                </a:solidFill>
              </a:rPr>
              <a:t>ценный и невосполнимый ресурс.</a:t>
            </a:r>
            <a:endParaRPr lang="ru-RU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rgbClr val="000000"/>
                </a:solidFill>
              </a:rPr>
              <a:t>А эффективная работа — 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000000"/>
                </a:solidFill>
              </a:rPr>
              <a:t>источник не только дохода, 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000000"/>
                </a:solidFill>
              </a:rPr>
              <a:t>но и удовольствия от жизни»</a:t>
            </a:r>
            <a:endParaRPr lang="ru-RU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rgbClr val="000000"/>
                </a:solidFill>
              </a:rPr>
              <a:t>Дэвид Аллен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4" name="Picture 2" descr="Картинки по запросу время">
            <a:extLst>
              <a:ext uri="{FF2B5EF4-FFF2-40B4-BE49-F238E27FC236}">
                <a16:creationId xmlns:a16="http://schemas.microsoft.com/office/drawing/2014/main" id="{27BD68C6-6543-4C3E-AFEA-06DAB2E9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75" y="324657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25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2293144" y="862059"/>
            <a:ext cx="5486400" cy="2107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СПАСИБО </a:t>
            </a:r>
          </a:p>
          <a:p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ЗА ВНИМАНИЕ!</a:t>
            </a:r>
          </a:p>
        </p:txBody>
      </p:sp>
      <p:pic>
        <p:nvPicPr>
          <p:cNvPr id="32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время">
            <a:extLst>
              <a:ext uri="{FF2B5EF4-FFF2-40B4-BE49-F238E27FC236}">
                <a16:creationId xmlns:a16="http://schemas.microsoft.com/office/drawing/2014/main" id="{AD599861-CB27-4C91-9B85-859C0DF1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19" y="2686050"/>
            <a:ext cx="61912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EB41851-4085-4CCB-9671-EC3D667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549275"/>
            <a:ext cx="7279811" cy="792163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Вывод:</a:t>
            </a:r>
          </a:p>
        </p:txBody>
      </p:sp>
      <p:pic>
        <p:nvPicPr>
          <p:cNvPr id="8" name="Picture 2" descr="C:\Users\W7\Desktop\картиники\iOxnZu3nO40.jpg">
            <a:extLst>
              <a:ext uri="{FF2B5EF4-FFF2-40B4-BE49-F238E27FC236}">
                <a16:creationId xmlns:a16="http://schemas.microsoft.com/office/drawing/2014/main" id="{4192C5CE-E062-4121-84B0-EA7E12A0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538" y="1495519"/>
            <a:ext cx="762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01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456057"/>
            <a:ext cx="6201536" cy="7918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САМОДИАГНОСТИКА</a:t>
            </a: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923B3A-C78D-4E1F-8154-C8207B86F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6" b="13472"/>
          <a:stretch/>
        </p:blipFill>
        <p:spPr>
          <a:xfrm>
            <a:off x="2522877" y="2999242"/>
            <a:ext cx="5249636" cy="2349953"/>
          </a:xfrm>
          <a:prstGeom prst="rect">
            <a:avLst/>
          </a:prstGeom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523B1DDC-5133-4973-9B64-239F7F7C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4601257"/>
            <a:ext cx="8235950" cy="1973714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endParaRPr lang="ru-RU" sz="2800" b="1" cap="all" dirty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endParaRPr lang="ru-RU" sz="1000" b="1" cap="all" dirty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endParaRPr lang="ru-RU" sz="500" b="1" cap="all" dirty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endParaRPr lang="ru-RU" sz="500" b="1" cap="all" dirty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2800" b="1" cap="all" dirty="0">
                <a:solidFill>
                  <a:schemeClr val="bg2">
                    <a:lumMod val="25000"/>
                  </a:schemeClr>
                </a:solidFill>
              </a:rPr>
              <a:t>Умеете  ли Вы </a:t>
            </a:r>
          </a:p>
          <a:p>
            <a:pPr algn="ctr">
              <a:buFontTx/>
              <a:buNone/>
              <a:defRPr/>
            </a:pPr>
            <a:r>
              <a:rPr lang="ru-RU" sz="2800" b="1" cap="all" dirty="0">
                <a:solidFill>
                  <a:schemeClr val="bg2">
                    <a:lumMod val="25000"/>
                  </a:schemeClr>
                </a:solidFill>
              </a:rPr>
              <a:t>планировать время???</a:t>
            </a:r>
          </a:p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8C78FF7-E91B-4B5B-A480-96C6A78C7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1199242"/>
            <a:ext cx="3176471" cy="180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5D7805-3C0B-45FE-A917-B866F41D63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95" y="114345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775" y="3429000"/>
            <a:ext cx="6121456" cy="791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</a:rPr>
              <a:t>«Время это жизнь. </a:t>
            </a:r>
            <a:r>
              <a:rPr lang="ru-RU" sz="3600" dirty="0">
                <a:solidFill>
                  <a:srgbClr val="000000"/>
                </a:solidFill>
              </a:rPr>
              <a:t/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3600" b="1" dirty="0">
                <a:solidFill>
                  <a:srgbClr val="000000"/>
                </a:solidFill>
              </a:rPr>
              <a:t>Растратить свое время – значит растратить свою жизнь. Взять свое время под контроль – значит овладеть своей жизнью и использовать ее наилучшим образом»</a:t>
            </a:r>
            <a:br>
              <a:rPr lang="ru-RU" sz="3600" b="1" dirty="0">
                <a:solidFill>
                  <a:srgbClr val="000000"/>
                </a:solidFill>
              </a:rPr>
            </a:br>
            <a:r>
              <a:rPr lang="ru-RU" sz="3600" dirty="0">
                <a:solidFill>
                  <a:srgbClr val="000000"/>
                </a:solidFill>
              </a:rPr>
              <a:t/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2700" b="1" dirty="0">
                <a:solidFill>
                  <a:srgbClr val="000000"/>
                </a:solidFill>
              </a:rPr>
              <a:t>Алан </a:t>
            </a:r>
            <a:r>
              <a:rPr lang="ru-RU" sz="2700" b="1" dirty="0" err="1">
                <a:solidFill>
                  <a:srgbClr val="000000"/>
                </a:solidFill>
              </a:rPr>
              <a:t>Лакейн</a:t>
            </a:r>
            <a:r>
              <a:rPr lang="ru-RU" sz="2700" b="1" dirty="0">
                <a:solidFill>
                  <a:srgbClr val="000000"/>
                </a:solidFill>
              </a:rPr>
              <a:t>, </a:t>
            </a:r>
            <a:br>
              <a:rPr lang="ru-RU" sz="2700" b="1" dirty="0">
                <a:solidFill>
                  <a:srgbClr val="000000"/>
                </a:solidFill>
              </a:rPr>
            </a:br>
            <a:r>
              <a:rPr lang="ru-RU" sz="2700" b="1" dirty="0">
                <a:solidFill>
                  <a:srgbClr val="000000"/>
                </a:solidFill>
              </a:rPr>
              <a:t>специалист </a:t>
            </a:r>
            <a:br>
              <a:rPr lang="ru-RU" sz="2700" b="1" dirty="0">
                <a:solidFill>
                  <a:srgbClr val="000000"/>
                </a:solidFill>
              </a:rPr>
            </a:br>
            <a:r>
              <a:rPr lang="ru-RU" sz="2700" b="1" dirty="0">
                <a:solidFill>
                  <a:srgbClr val="000000"/>
                </a:solidFill>
              </a:rPr>
              <a:t>по тайм-менеджменту</a:t>
            </a:r>
            <a:r>
              <a:rPr lang="ru-RU" sz="3600" b="1" dirty="0">
                <a:solidFill>
                  <a:srgbClr val="000000"/>
                </a:solidFill>
              </a:rPr>
              <a:t/>
            </a:r>
            <a:br>
              <a:rPr lang="ru-RU" sz="3600" b="1" dirty="0">
                <a:solidFill>
                  <a:srgbClr val="000000"/>
                </a:solidFill>
              </a:rPr>
            </a:b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5" name="Рисунок 4" descr="D:\РАБОТА\ОРОП\АМТ академия\training-time-management.ru-6-1024x1024.jpg">
            <a:extLst>
              <a:ext uri="{FF2B5EF4-FFF2-40B4-BE49-F238E27FC236}">
                <a16:creationId xmlns:a16="http://schemas.microsoft.com/office/drawing/2014/main" id="{7605A7DA-048F-46C4-A266-FFDE0184CC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00" y="4109400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7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2C30092-2F4F-4C51-A0CD-E45EBE00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580" y="4870478"/>
            <a:ext cx="2768958" cy="17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67543" y="1593669"/>
            <a:ext cx="70931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ТАЙМ-МЕНЕДЖМЕНТ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это умение эффективно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УПРАВЛЯТЬ  ВРЕМЕНЕМ, </a:t>
            </a:r>
            <a:r>
              <a:rPr lang="ru-RU" sz="2400" b="1" dirty="0">
                <a:solidFill>
                  <a:srgbClr val="000000"/>
                </a:solidFill>
              </a:rPr>
              <a:t>а так же  выбирать эффективный способ планирования времени,  </a:t>
            </a:r>
            <a:r>
              <a:rPr lang="ru-RU" sz="2400" b="1" dirty="0">
                <a:solidFill>
                  <a:srgbClr val="003760"/>
                </a:solidFill>
              </a:rPr>
              <a:t>как</a:t>
            </a:r>
            <a:r>
              <a:rPr lang="ru-RU" sz="2400" b="1" dirty="0">
                <a:solidFill>
                  <a:srgbClr val="000000"/>
                </a:solidFill>
              </a:rPr>
              <a:t> профессиональной так и личной деятельности.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0000"/>
              </a:solidFill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/>
              <a:t> </a:t>
            </a:r>
            <a:r>
              <a:rPr lang="ru-RU" sz="2400" b="1" dirty="0">
                <a:solidFill>
                  <a:srgbClr val="000000"/>
                </a:solidFill>
              </a:rPr>
              <a:t>это осознанность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КОНТРОЛЯ </a:t>
            </a:r>
            <a:r>
              <a:rPr lang="ru-RU" sz="2400" b="1" dirty="0">
                <a:solidFill>
                  <a:srgbClr val="000000"/>
                </a:solidFill>
              </a:rPr>
              <a:t>над количеством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ВРЕМЕНИ</a:t>
            </a:r>
            <a:r>
              <a:rPr lang="ru-RU" sz="2400" b="1" dirty="0">
                <a:solidFill>
                  <a:srgbClr val="000000"/>
                </a:solidFill>
              </a:rPr>
              <a:t>, которое затрачивается на определённые виды деятельности, позволяет существенно увеличивать свою продуктивность и результативность.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665" y="564387"/>
            <a:ext cx="6843304" cy="7918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ТАЙМ-МЕНЕДЖМЕНТ</a:t>
            </a: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5437" y="1691994"/>
            <a:ext cx="6843304" cy="266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помогает нам увеличить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нашу ПРОДУКТИВНОСТЬ в разы,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а так же учит нас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ОТБРАСЫВАТЬ ВСЕ НЕНУЖНЫЕ ДЕЛА В КОРЗИНУ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F:\АМТ академия\taim1.jpg">
            <a:extLst>
              <a:ext uri="{FF2B5EF4-FFF2-40B4-BE49-F238E27FC236}">
                <a16:creationId xmlns:a16="http://schemas.microsoft.com/office/drawing/2014/main" id="{5FC497D5-9AA4-4AD9-B799-38F4D9D7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089" y="3906006"/>
            <a:ext cx="315000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80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5" name="Объект 10">
            <a:extLst>
              <a:ext uri="{FF2B5EF4-FFF2-40B4-BE49-F238E27FC236}">
                <a16:creationId xmlns:a16="http://schemas.microsoft.com/office/drawing/2014/main" id="{A1F3F4E8-DAFA-483B-B751-EAB646D0D9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59" y="2418556"/>
            <a:ext cx="4311847" cy="2155923"/>
          </a:xfrm>
        </p:spPr>
      </p:pic>
      <p:sp>
        <p:nvSpPr>
          <p:cNvPr id="6" name="Объект 7">
            <a:extLst>
              <a:ext uri="{FF2B5EF4-FFF2-40B4-BE49-F238E27FC236}">
                <a16:creationId xmlns:a16="http://schemas.microsoft.com/office/drawing/2014/main" id="{9D33539D-75E2-4203-89E0-54768EA3ACDB}"/>
              </a:ext>
            </a:extLst>
          </p:cNvPr>
          <p:cNvSpPr txBox="1">
            <a:spLocks/>
          </p:cNvSpPr>
          <p:nvPr/>
        </p:nvSpPr>
        <p:spPr>
          <a:xfrm>
            <a:off x="1194821" y="1360800"/>
            <a:ext cx="7402285" cy="47339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tx2"/>
                </a:solidFill>
              </a:rPr>
              <a:t>Что нам мешает продуктивно использовать время???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E2A3D3-9109-4E3E-A0D4-315D1265D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25" y="2538450"/>
            <a:ext cx="3073238" cy="20360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7AAFC0-1612-4CAC-B589-C514FB3E92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16" y="4694373"/>
            <a:ext cx="317647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2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1389678"/>
            <a:ext cx="6843304" cy="7918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«ПОЖИРАТЕЛИ» ВРЕМЕНИ</a:t>
            </a:r>
            <a:endParaRPr lang="ru-RU" b="1" dirty="0"/>
          </a:p>
        </p:txBody>
      </p:sp>
      <p:pic>
        <p:nvPicPr>
          <p:cNvPr id="4" name="Picture 2" descr="C:\Users\user\Desktop\Харизма 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481138" cy="126691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646756-250F-4C37-85E1-774101F84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4467861"/>
            <a:ext cx="3780000" cy="25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2046" y="2390139"/>
            <a:ext cx="6843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</a:rPr>
              <a:t>1.Неумение или нежелание планировать рабочее время;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2.Отсутствие чувства времени;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3.Привычка браться за несколько дел одновременно;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4.Неумение расставлять в делах приоритеты;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5.Желание быть для всех полезным;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650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796</Words>
  <Application>Microsoft Office PowerPoint</Application>
  <PresentationFormat>Экран (4:3)</PresentationFormat>
  <Paragraphs>211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Тема Office</vt:lpstr>
      <vt:lpstr>Точечный рисунок</vt:lpstr>
      <vt:lpstr>ТАЙМ-МЕНЕДЖМЕНТ</vt:lpstr>
      <vt:lpstr>Презентация PowerPoint</vt:lpstr>
      <vt:lpstr>ЧТО ТАКОЕ ВРЕМЯ?  </vt:lpstr>
      <vt:lpstr>САМОДИАГНОСТИКА</vt:lpstr>
      <vt:lpstr>«Время это жизнь.  Растратить свое время – значит растратить свою жизнь. Взять свое время под контроль – значит овладеть своей жизнью и использовать ее наилучшим образом»  Алан Лакейн,  специалист  по тайм-менеджменту </vt:lpstr>
      <vt:lpstr>Презентация PowerPoint</vt:lpstr>
      <vt:lpstr>ТАЙМ-МЕНЕДЖМЕНТ</vt:lpstr>
      <vt:lpstr>Презентация PowerPoint</vt:lpstr>
      <vt:lpstr>«ПОЖИРАТЕЛИ» ВРЕМЕНИ</vt:lpstr>
      <vt:lpstr>«ПОЖИРАТЕЛИ» ВРЕМЕНИ</vt:lpstr>
      <vt:lpstr>«ПОЖИРАТЕЛИ» ВРЕМЕНИ</vt:lpstr>
      <vt:lpstr>«ПОЖИРАТЕЛИ» ВРЕМЕНИ</vt:lpstr>
      <vt:lpstr>САМОДИАГНОСТИКА</vt:lpstr>
      <vt:lpstr>ПОНЯТИЯ ТАЙМ-МЕНЕДЖМЕНТА</vt:lpstr>
      <vt:lpstr>Презентация PowerPoint</vt:lpstr>
      <vt:lpstr>Презентация PowerPoint</vt:lpstr>
      <vt:lpstr>Презентация PowerPoint</vt:lpstr>
      <vt:lpstr>Практическое упражнение                   Технология «SMART»</vt:lpstr>
      <vt:lpstr>Презентация PowerPoint</vt:lpstr>
      <vt:lpstr>Инструменты планирования  </vt:lpstr>
      <vt:lpstr>ПЛАНИРОВАНИЕ </vt:lpstr>
      <vt:lpstr>Инструмент планирования :</vt:lpstr>
      <vt:lpstr>Инструмент планирования :</vt:lpstr>
      <vt:lpstr>Практическое упражнение</vt:lpstr>
      <vt:lpstr>Матрица Эйзенхауэра</vt:lpstr>
      <vt:lpstr>Практическое упражнение  расставить приоритет (рабочая неделя)</vt:lpstr>
      <vt:lpstr>Матрица Эйзенхауэра</vt:lpstr>
      <vt:lpstr>Матрица Эйзенхауэра</vt:lpstr>
      <vt:lpstr>Презентация PowerPoint</vt:lpstr>
      <vt:lpstr>Типичные ошибки  при делегировании:</vt:lpstr>
      <vt:lpstr>Техники управления временем</vt:lpstr>
      <vt:lpstr>Прием планирования долгосрочных целей</vt:lpstr>
      <vt:lpstr>Техника «Слона»</vt:lpstr>
      <vt:lpstr>Индивидуальные особенности  личности</vt:lpstr>
      <vt:lpstr>Мотивация</vt:lpstr>
      <vt:lpstr>Презентация PowerPoint</vt:lpstr>
      <vt:lpstr>Презентация PowerPoint</vt:lpstr>
      <vt:lpstr>Вывод: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34</cp:revision>
  <dcterms:created xsi:type="dcterms:W3CDTF">2014-11-21T11:00:06Z</dcterms:created>
  <dcterms:modified xsi:type="dcterms:W3CDTF">2021-12-20T03:00:42Z</dcterms:modified>
</cp:coreProperties>
</file>