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63" r:id="rId4"/>
    <p:sldId id="274" r:id="rId5"/>
    <p:sldId id="267" r:id="rId6"/>
    <p:sldId id="271" r:id="rId7"/>
    <p:sldId id="272" r:id="rId8"/>
    <p:sldId id="273" r:id="rId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CF16C2-966E-4728-8342-B472F17A0F9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C933A6-8223-4BC5-8F0F-4BD94CC57C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8805362" cy="1242159"/>
          </a:xfrm>
        </p:spPr>
        <p:txBody>
          <a:bodyPr>
            <a:normAutofit/>
          </a:bodyPr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Абрамова Вера Викторовна - и.о. директора </a:t>
            </a:r>
            <a:r>
              <a:rPr lang="kk-KZ" dirty="0" smtClean="0">
                <a:solidFill>
                  <a:schemeClr val="tx1"/>
                </a:solidFill>
              </a:rPr>
              <a:t> </a:t>
            </a:r>
            <a:r>
              <a:rPr lang="kk-KZ" dirty="0" smtClean="0">
                <a:solidFill>
                  <a:schemeClr val="tx1"/>
                </a:solidFill>
              </a:rPr>
              <a:t>«ОШ 1» </a:t>
            </a:r>
            <a:endParaRPr lang="kk-KZ" dirty="0" smtClean="0">
              <a:solidFill>
                <a:schemeClr val="tx1"/>
              </a:solidFill>
            </a:endParaRPr>
          </a:p>
          <a:p>
            <a:pPr algn="ctr"/>
            <a:r>
              <a:rPr lang="kk-KZ" dirty="0" smtClean="0">
                <a:solidFill>
                  <a:schemeClr val="tx1"/>
                </a:solidFill>
              </a:rPr>
              <a:t>март 2022</a:t>
            </a:r>
            <a:endParaRPr lang="kk-KZ" dirty="0" smtClean="0">
              <a:solidFill>
                <a:schemeClr val="tx1"/>
              </a:solidFill>
            </a:endParaRPr>
          </a:p>
          <a:p>
            <a:pPr algn="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620688"/>
            <a:ext cx="8424936" cy="482453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b="0" dirty="0" smtClean="0">
                <a:solidFill>
                  <a:srgbClr val="646464"/>
                </a:solidFill>
                <a:effectLst/>
                <a:latin typeface="Roboto"/>
              </a:rPr>
              <a:t/>
            </a:r>
            <a:br>
              <a:rPr lang="ru-RU" sz="4000" b="0" dirty="0" smtClean="0">
                <a:solidFill>
                  <a:srgbClr val="646464"/>
                </a:solidFill>
                <a:effectLst/>
                <a:latin typeface="Roboto"/>
              </a:rPr>
            </a:br>
            <a:r>
              <a:rPr lang="ru-RU" sz="4000" b="0" dirty="0">
                <a:solidFill>
                  <a:srgbClr val="646464"/>
                </a:solidFill>
                <a:effectLst/>
                <a:latin typeface="Roboto"/>
              </a:rPr>
              <a:t/>
            </a:r>
            <a:br>
              <a:rPr lang="ru-RU" sz="4000" b="0" dirty="0">
                <a:solidFill>
                  <a:srgbClr val="646464"/>
                </a:solidFill>
                <a:effectLst/>
                <a:latin typeface="Roboto"/>
              </a:rPr>
            </a:br>
            <a:r>
              <a:rPr lang="ru-RU" sz="4000" b="0" dirty="0" smtClean="0">
                <a:solidFill>
                  <a:srgbClr val="646464"/>
                </a:solidFill>
                <a:effectLst/>
                <a:latin typeface="Roboto"/>
              </a:rPr>
              <a:t>Организация </a:t>
            </a:r>
            <a:r>
              <a:rPr lang="ru-RU" sz="4000" b="0" dirty="0">
                <a:solidFill>
                  <a:srgbClr val="646464"/>
                </a:solidFill>
                <a:effectLst/>
                <a:latin typeface="Roboto"/>
              </a:rPr>
              <a:t>профильного обучения в </a:t>
            </a:r>
            <a:r>
              <a:rPr lang="ru-RU" sz="4000" b="0" dirty="0" smtClean="0">
                <a:solidFill>
                  <a:srgbClr val="646464"/>
                </a:solidFill>
                <a:effectLst/>
                <a:latin typeface="Roboto"/>
              </a:rPr>
              <a:t>школе</a:t>
            </a:r>
            <a:endParaRPr lang="ru-RU" sz="4000" b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21866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73216"/>
            <a:ext cx="6512511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484784"/>
            <a:ext cx="8352928" cy="352839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646464"/>
                </a:solidFill>
                <a:latin typeface="Roboto"/>
              </a:rPr>
              <a:t>Профильное обучение - это средство </a:t>
            </a:r>
            <a:r>
              <a:rPr lang="ru-RU" sz="4400" b="1" dirty="0">
                <a:solidFill>
                  <a:srgbClr val="646464"/>
                </a:solidFill>
                <a:latin typeface="Roboto"/>
              </a:rPr>
              <a:t>дифференциации и индивидуализации обучения учащихся 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63751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620688"/>
            <a:ext cx="8054280" cy="1368152"/>
          </a:xfrm>
        </p:spPr>
        <p:txBody>
          <a:bodyPr/>
          <a:lstStyle/>
          <a:p>
            <a:pPr algn="ctr"/>
            <a:r>
              <a:rPr lang="ru-RU" dirty="0"/>
              <a:t>Задачи профильного образования: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2708920"/>
            <a:ext cx="8352928" cy="3474720"/>
          </a:xfrm>
        </p:spPr>
        <p:txBody>
          <a:bodyPr>
            <a:normAutofit/>
          </a:bodyPr>
          <a:lstStyle/>
          <a:p>
            <a:r>
              <a:rPr lang="ru-RU" sz="3600" dirty="0"/>
              <a:t>1.Профессиональная ориентация учащихся </a:t>
            </a:r>
            <a:endParaRPr lang="ru-RU" sz="3600" dirty="0" smtClean="0"/>
          </a:p>
          <a:p>
            <a:r>
              <a:rPr lang="ru-RU" sz="3600" dirty="0"/>
              <a:t>2. Подготовка детей к успешному освоению профессиональных программ. </a:t>
            </a:r>
          </a:p>
          <a:p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4356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432" y="188640"/>
            <a:ext cx="8229600" cy="6552728"/>
          </a:xfrm>
        </p:spPr>
        <p:txBody>
          <a:bodyPr/>
          <a:lstStyle/>
          <a:p>
            <a:pPr algn="l"/>
            <a:r>
              <a:rPr lang="ru-RU" dirty="0" smtClean="0"/>
              <a:t>Обязательные предметы:</a:t>
            </a:r>
            <a:br>
              <a:rPr lang="ru-RU" dirty="0" smtClean="0"/>
            </a:br>
            <a:r>
              <a:rPr lang="ru-RU" sz="3200" dirty="0" smtClean="0"/>
              <a:t>(11 предметов)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000" dirty="0" smtClean="0"/>
              <a:t>Казахский язык</a:t>
            </a:r>
            <a:br>
              <a:rPr lang="ru-RU" sz="3000" dirty="0" smtClean="0"/>
            </a:br>
            <a:r>
              <a:rPr lang="ru-RU" sz="3000" dirty="0" smtClean="0"/>
              <a:t>Русский </a:t>
            </a:r>
            <a:r>
              <a:rPr lang="ru-RU" sz="3000" dirty="0" smtClean="0"/>
              <a:t>язык и литература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 smtClean="0"/>
              <a:t>Английский язык</a:t>
            </a:r>
            <a:br>
              <a:rPr lang="ru-RU" sz="3000" dirty="0" smtClean="0"/>
            </a:br>
            <a:r>
              <a:rPr lang="ru-RU" sz="3000" dirty="0"/>
              <a:t>И</a:t>
            </a:r>
            <a:r>
              <a:rPr lang="ru-RU" sz="3000" dirty="0" smtClean="0"/>
              <a:t>стория</a:t>
            </a:r>
            <a:br>
              <a:rPr lang="ru-RU" sz="3000" dirty="0" smtClean="0"/>
            </a:br>
            <a:r>
              <a:rPr lang="ru-RU" sz="3000" dirty="0" smtClean="0"/>
              <a:t>Алгебра</a:t>
            </a:r>
            <a:br>
              <a:rPr lang="ru-RU" sz="3000" dirty="0" smtClean="0"/>
            </a:br>
            <a:r>
              <a:rPr lang="ru-RU" sz="3000" dirty="0" smtClean="0"/>
              <a:t>Геометрия</a:t>
            </a:r>
            <a:br>
              <a:rPr lang="ru-RU" sz="3000" dirty="0" smtClean="0"/>
            </a:br>
            <a:r>
              <a:rPr lang="ru-RU" sz="3000" dirty="0" smtClean="0"/>
              <a:t>Информатика</a:t>
            </a:r>
            <a:br>
              <a:rPr lang="ru-RU" sz="3000" dirty="0" smtClean="0"/>
            </a:br>
            <a:r>
              <a:rPr lang="ru-RU" sz="3000" dirty="0" smtClean="0"/>
              <a:t>Самопознание</a:t>
            </a:r>
            <a:br>
              <a:rPr lang="ru-RU" sz="3000" dirty="0" smtClean="0"/>
            </a:br>
            <a:r>
              <a:rPr lang="ru-RU" sz="3000" dirty="0"/>
              <a:t>Физическая культура</a:t>
            </a:r>
            <a:br>
              <a:rPr lang="ru-RU" sz="3000" dirty="0"/>
            </a:br>
            <a:r>
              <a:rPr lang="ru-RU" sz="3000" dirty="0"/>
              <a:t>Начальная военная и технологическая подготовка </a:t>
            </a:r>
          </a:p>
        </p:txBody>
      </p:sp>
    </p:spTree>
    <p:extLst>
      <p:ext uri="{BB962C8B-B14F-4D97-AF65-F5344CB8AC3E}">
        <p14:creationId xmlns:p14="http://schemas.microsoft.com/office/powerpoint/2010/main" val="120875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548680"/>
            <a:ext cx="7982272" cy="1440160"/>
          </a:xfrm>
        </p:spPr>
        <p:txBody>
          <a:bodyPr/>
          <a:lstStyle/>
          <a:p>
            <a:pPr algn="l"/>
            <a:r>
              <a:rPr lang="ru-RU" dirty="0" smtClean="0"/>
              <a:t>Предметы углубленного уровня:(4 предмета )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132856"/>
            <a:ext cx="8352928" cy="381642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1.Физика</a:t>
            </a:r>
          </a:p>
          <a:p>
            <a:r>
              <a:rPr lang="ru-RU" sz="3200" b="1" dirty="0" smtClean="0"/>
              <a:t>2.География</a:t>
            </a:r>
          </a:p>
          <a:p>
            <a:r>
              <a:rPr lang="ru-RU" sz="3200" b="1" dirty="0" smtClean="0"/>
              <a:t>3.Химия</a:t>
            </a:r>
          </a:p>
          <a:p>
            <a:r>
              <a:rPr lang="ru-RU" sz="3200" b="1" dirty="0" smtClean="0"/>
              <a:t>4.Биология</a:t>
            </a:r>
          </a:p>
          <a:p>
            <a:r>
              <a:rPr lang="ru-RU" sz="3200" b="1" i="1" dirty="0" smtClean="0"/>
              <a:t>Выбирают </a:t>
            </a:r>
            <a:r>
              <a:rPr lang="ru-RU" sz="3200" b="1" i="1" dirty="0"/>
              <a:t>2 </a:t>
            </a:r>
            <a:r>
              <a:rPr lang="ru-RU" sz="3200" b="1" i="1" dirty="0" smtClean="0"/>
              <a:t>предмета (по 3 часа)</a:t>
            </a:r>
            <a:endParaRPr lang="ru-RU" sz="3200" b="1" i="1" dirty="0"/>
          </a:p>
          <a:p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215473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332656"/>
            <a:ext cx="7982272" cy="1440160"/>
          </a:xfrm>
        </p:spPr>
        <p:txBody>
          <a:bodyPr/>
          <a:lstStyle/>
          <a:p>
            <a:pPr algn="l"/>
            <a:r>
              <a:rPr lang="ru-RU" dirty="0" smtClean="0"/>
              <a:t>Предметы стандартного уровня:(4 предмета)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060848"/>
            <a:ext cx="7292280" cy="4032448"/>
          </a:xfrm>
        </p:spPr>
        <p:txBody>
          <a:bodyPr/>
          <a:lstStyle/>
          <a:p>
            <a:r>
              <a:rPr lang="ru-RU" sz="3200" b="1" dirty="0" smtClean="0"/>
              <a:t>1.Всемирная история</a:t>
            </a:r>
            <a:endParaRPr lang="ru-RU" sz="3200" b="1" dirty="0"/>
          </a:p>
          <a:p>
            <a:r>
              <a:rPr lang="ru-RU" sz="3200" b="1" dirty="0" smtClean="0"/>
              <a:t>2.Основы предпринимательства и бизнеса</a:t>
            </a:r>
            <a:endParaRPr lang="ru-RU" sz="3200" b="1" dirty="0"/>
          </a:p>
          <a:p>
            <a:r>
              <a:rPr lang="ru-RU" sz="3200" b="1" dirty="0" smtClean="0"/>
              <a:t>3.Графика и проектирование</a:t>
            </a:r>
            <a:endParaRPr lang="ru-RU" sz="3200" b="1" dirty="0"/>
          </a:p>
          <a:p>
            <a:r>
              <a:rPr lang="ru-RU" sz="3200" b="1" dirty="0" smtClean="0"/>
              <a:t>4.Основы права</a:t>
            </a:r>
            <a:endParaRPr lang="ru-RU" sz="3200" b="1" dirty="0"/>
          </a:p>
          <a:p>
            <a:r>
              <a:rPr lang="ru-RU" sz="3200" b="1" i="1" dirty="0"/>
              <a:t>Выбирают </a:t>
            </a:r>
            <a:r>
              <a:rPr lang="ru-RU" sz="3200" b="1" i="1" dirty="0" smtClean="0"/>
              <a:t>1 предмет </a:t>
            </a:r>
            <a:r>
              <a:rPr lang="ru-RU" sz="3200" b="1" i="1" dirty="0"/>
              <a:t>(по </a:t>
            </a:r>
            <a:r>
              <a:rPr lang="ru-RU" sz="3200" b="1" i="1" dirty="0" smtClean="0"/>
              <a:t>2 </a:t>
            </a:r>
            <a:r>
              <a:rPr lang="ru-RU" sz="3200" b="1" i="1" dirty="0"/>
              <a:t>часа)</a:t>
            </a:r>
          </a:p>
          <a:p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866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424936" cy="3474720"/>
          </a:xfrm>
        </p:spPr>
        <p:txBody>
          <a:bodyPr>
            <a:normAutofit/>
          </a:bodyPr>
          <a:lstStyle/>
          <a:p>
            <a:endParaRPr lang="ru-RU" sz="4800" dirty="0" smtClean="0"/>
          </a:p>
          <a:p>
            <a:pPr algn="ctr"/>
            <a:r>
              <a:rPr lang="ru-RU" sz="4800" dirty="0" smtClean="0"/>
              <a:t>Спасибо за внимание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90560037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346</TotalTime>
  <Words>91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Cambria</vt:lpstr>
      <vt:lpstr>Georgia</vt:lpstr>
      <vt:lpstr>Roboto</vt:lpstr>
      <vt:lpstr>Trebuchet MS</vt:lpstr>
      <vt:lpstr>Воздушный поток</vt:lpstr>
      <vt:lpstr>1_Воздушный поток</vt:lpstr>
      <vt:lpstr>  Организация профильного обучения в школе</vt:lpstr>
      <vt:lpstr>Презентация PowerPoint</vt:lpstr>
      <vt:lpstr>Задачи профильного образования: </vt:lpstr>
      <vt:lpstr>Обязательные предметы: (11 предметов) Казахский язык Русский язык и литература Английский язык История Алгебра Геометрия Информатика Самопознание Физическая культура Начальная военная и технологическая подготовка </vt:lpstr>
      <vt:lpstr>Предметы углубленного уровня:(4 предмета )  </vt:lpstr>
      <vt:lpstr>Предметы стандартного уровня:(4 предмета)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2019-2020 оқу жылының қорытындысы  Итоги 2019-2020 учебного года</dc:title>
  <dc:creator>User</dc:creator>
  <cp:lastModifiedBy>user</cp:lastModifiedBy>
  <cp:revision>37</cp:revision>
  <cp:lastPrinted>2021-01-14T10:47:01Z</cp:lastPrinted>
  <dcterms:created xsi:type="dcterms:W3CDTF">2020-05-31T09:54:25Z</dcterms:created>
  <dcterms:modified xsi:type="dcterms:W3CDTF">2022-03-25T02:36:34Z</dcterms:modified>
</cp:coreProperties>
</file>