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60" r:id="rId1"/>
  </p:sldMasterIdLst>
  <p:notesMasterIdLst>
    <p:notesMasterId r:id="rId11"/>
  </p:notesMasterIdLst>
  <p:sldIdLst>
    <p:sldId id="475" r:id="rId2"/>
    <p:sldId id="473" r:id="rId3"/>
    <p:sldId id="260" r:id="rId4"/>
    <p:sldId id="476" r:id="rId5"/>
    <p:sldId id="469" r:id="rId6"/>
    <p:sldId id="472" r:id="rId7"/>
    <p:sldId id="478" r:id="rId8"/>
    <p:sldId id="479" r:id="rId9"/>
    <p:sldId id="477" r:id="rId10"/>
  </p:sldIdLst>
  <p:sldSz cx="12192000" cy="6858000"/>
  <p:notesSz cx="6888163" cy="100203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F5597"/>
    <a:srgbClr val="A5A5A5"/>
    <a:srgbClr val="F2F2F2"/>
    <a:srgbClr val="ED7D31"/>
    <a:srgbClr val="FC3774"/>
    <a:srgbClr val="FE7F4B"/>
    <a:srgbClr val="9CEAFC"/>
    <a:srgbClr val="9BBB59"/>
    <a:srgbClr val="1D927D"/>
    <a:srgbClr val="AE3B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8A0A4FD-A32D-4A9F-A064-48643CCBD421}" type="doc">
      <dgm:prSet loTypeId="urn:microsoft.com/office/officeart/2005/8/layout/hProcess4" loCatId="process" qsTypeId="urn:microsoft.com/office/officeart/2005/8/quickstyle/3d4" qsCatId="3D" csTypeId="urn:microsoft.com/office/officeart/2005/8/colors/accent1_1" csCatId="accent1" phldr="1"/>
      <dgm:spPr/>
    </dgm:pt>
    <dgm:pt modelId="{2ACD8F54-3945-40C4-9D96-EABD778AA268}">
      <dgm:prSet phldrT="[Текст]" custT="1"/>
      <dgm:spPr/>
      <dgm:t>
        <a:bodyPr/>
        <a:lstStyle/>
        <a:p>
          <a:r>
            <a:rPr lang="ru-RU" sz="1200" dirty="0">
              <a:latin typeface="Arial Narrow" panose="020B0606020202030204" pitchFamily="34" charset="0"/>
            </a:rPr>
            <a:t>Задача 1. </a:t>
          </a:r>
        </a:p>
        <a:p>
          <a:r>
            <a:rPr lang="ru-RU" sz="1200" dirty="0">
              <a:latin typeface="Arial Narrow" panose="020B0606020202030204" pitchFamily="34" charset="0"/>
            </a:rPr>
            <a:t>Обеспечение доступности и равенства в сфере образования</a:t>
          </a:r>
        </a:p>
      </dgm:t>
    </dgm:pt>
    <dgm:pt modelId="{054C91D1-6402-453E-9F05-4627421348E5}" type="parTrans" cxnId="{FDF7C84B-A8E0-4C68-92BD-703F974DF78C}">
      <dgm:prSet/>
      <dgm:spPr/>
      <dgm:t>
        <a:bodyPr/>
        <a:lstStyle/>
        <a:p>
          <a:endParaRPr lang="ru-RU"/>
        </a:p>
      </dgm:t>
    </dgm:pt>
    <dgm:pt modelId="{0F4D28AC-1AED-4D39-90F4-3CF83F38CC79}" type="sibTrans" cxnId="{FDF7C84B-A8E0-4C68-92BD-703F974DF78C}">
      <dgm:prSet/>
      <dgm:spPr/>
      <dgm:t>
        <a:bodyPr/>
        <a:lstStyle/>
        <a:p>
          <a:endParaRPr lang="ru-RU"/>
        </a:p>
      </dgm:t>
    </dgm:pt>
    <dgm:pt modelId="{90E055A8-BCDB-4F9A-876F-9B9EF34DF594}">
      <dgm:prSet phldrT="[Текст]" custT="1"/>
      <dgm:spPr/>
      <dgm:t>
        <a:bodyPr/>
        <a:lstStyle/>
        <a:p>
          <a:r>
            <a:rPr lang="kk-KZ" sz="1200" dirty="0">
              <a:latin typeface="Arial Narrow" panose="020B0606020202030204" pitchFamily="34" charset="0"/>
              <a:cs typeface="Times New Roman" pitchFamily="18" charset="0"/>
            </a:rPr>
            <a:t>Задача 2.</a:t>
          </a:r>
        </a:p>
        <a:p>
          <a:r>
            <a:rPr lang="kk-KZ" sz="1200" dirty="0">
              <a:latin typeface="Arial Narrow" panose="020B0606020202030204" pitchFamily="34" charset="0"/>
              <a:cs typeface="Times New Roman" pitchFamily="18" charset="0"/>
            </a:rPr>
            <a:t> </a:t>
          </a:r>
          <a:r>
            <a:rPr lang="ru-RU" sz="1200" dirty="0">
              <a:latin typeface="Arial Narrow" panose="020B0606020202030204" pitchFamily="34" charset="0"/>
              <a:cs typeface="Times New Roman" pitchFamily="18" charset="0"/>
            </a:rPr>
            <a:t>Создание благоприятных условий и среды для обучения</a:t>
          </a:r>
          <a:endParaRPr lang="kk-KZ" sz="1200" dirty="0">
            <a:latin typeface="Arial Narrow" panose="020B0606020202030204" pitchFamily="34" charset="0"/>
            <a:cs typeface="Times New Roman" pitchFamily="18" charset="0"/>
          </a:endParaRPr>
        </a:p>
      </dgm:t>
    </dgm:pt>
    <dgm:pt modelId="{DFBCADB5-397A-43AE-8A4E-B30C4299733E}" type="parTrans" cxnId="{F434F686-1D6F-44B2-AE55-F7FAC52DC437}">
      <dgm:prSet/>
      <dgm:spPr/>
      <dgm:t>
        <a:bodyPr/>
        <a:lstStyle/>
        <a:p>
          <a:endParaRPr lang="ru-RU"/>
        </a:p>
      </dgm:t>
    </dgm:pt>
    <dgm:pt modelId="{6FC20605-8B87-4D20-B3AE-1A837C5A40FC}" type="sibTrans" cxnId="{F434F686-1D6F-44B2-AE55-F7FAC52DC437}">
      <dgm:prSet/>
      <dgm:spPr/>
      <dgm:t>
        <a:bodyPr/>
        <a:lstStyle/>
        <a:p>
          <a:endParaRPr lang="ru-RU"/>
        </a:p>
      </dgm:t>
    </dgm:pt>
    <dgm:pt modelId="{7B418F1F-E8CE-422A-B5A5-C5FE9FC12D92}">
      <dgm:prSet phldrT="[Текст]" custT="1"/>
      <dgm:spPr/>
      <dgm:t>
        <a:bodyPr/>
        <a:lstStyle/>
        <a:p>
          <a:r>
            <a:rPr lang="ru-RU" sz="1200" dirty="0">
              <a:latin typeface="Arial Narrow" panose="020B0606020202030204" pitchFamily="34" charset="0"/>
              <a:cs typeface="Times New Roman" pitchFamily="18" charset="0"/>
            </a:rPr>
            <a:t>Задача 3. Повышение качества образования</a:t>
          </a:r>
          <a:endParaRPr lang="kk-KZ" sz="1200" dirty="0">
            <a:latin typeface="Arial Narrow" panose="020B0606020202030204" pitchFamily="34" charset="0"/>
            <a:cs typeface="Times New Roman" pitchFamily="18" charset="0"/>
          </a:endParaRPr>
        </a:p>
      </dgm:t>
    </dgm:pt>
    <dgm:pt modelId="{F86C6BAA-CF7E-4234-8DBA-C4F78267785C}" type="parTrans" cxnId="{DF2E75EC-304A-4C06-BB8C-B89E5BB5FEC9}">
      <dgm:prSet/>
      <dgm:spPr/>
      <dgm:t>
        <a:bodyPr/>
        <a:lstStyle/>
        <a:p>
          <a:endParaRPr lang="ru-RU"/>
        </a:p>
      </dgm:t>
    </dgm:pt>
    <dgm:pt modelId="{EB59F457-D76D-49A5-A122-E9AF35726E8E}" type="sibTrans" cxnId="{DF2E75EC-304A-4C06-BB8C-B89E5BB5FEC9}">
      <dgm:prSet/>
      <dgm:spPr/>
      <dgm:t>
        <a:bodyPr/>
        <a:lstStyle/>
        <a:p>
          <a:endParaRPr lang="ru-RU"/>
        </a:p>
      </dgm:t>
    </dgm:pt>
    <dgm:pt modelId="{D1537EB6-C4B3-4B42-B148-C09BE7DDDCF6}">
      <dgm:prSet custT="1"/>
      <dgm:spPr/>
      <dgm:t>
        <a:bodyPr/>
        <a:lstStyle/>
        <a:p>
          <a:r>
            <a:rPr lang="ru-RU" sz="1200" dirty="0"/>
            <a:t>Задача 4. </a:t>
          </a:r>
        </a:p>
        <a:p>
          <a:r>
            <a:rPr lang="ru-RU" sz="1200" dirty="0"/>
            <a:t>Повышение эффективности управления и финансирования образования</a:t>
          </a:r>
        </a:p>
      </dgm:t>
    </dgm:pt>
    <dgm:pt modelId="{EB6B3CF6-DE1E-4607-80C2-4C82C84A5CA3}" type="parTrans" cxnId="{825BAFC0-0E3F-4255-A772-5F33A2DDE7FD}">
      <dgm:prSet/>
      <dgm:spPr/>
      <dgm:t>
        <a:bodyPr/>
        <a:lstStyle/>
        <a:p>
          <a:endParaRPr lang="ru-RU"/>
        </a:p>
      </dgm:t>
    </dgm:pt>
    <dgm:pt modelId="{39B3ADD3-C1AD-4D8B-AB84-86AE811B98F3}" type="sibTrans" cxnId="{825BAFC0-0E3F-4255-A772-5F33A2DDE7FD}">
      <dgm:prSet/>
      <dgm:spPr/>
      <dgm:t>
        <a:bodyPr/>
        <a:lstStyle/>
        <a:p>
          <a:endParaRPr lang="ru-RU"/>
        </a:p>
      </dgm:t>
    </dgm:pt>
    <dgm:pt modelId="{1193681D-5C15-4AB6-A76B-352829483416}">
      <dgm:prSet custT="1"/>
      <dgm:spPr/>
      <dgm:t>
        <a:bodyPr/>
        <a:lstStyle/>
        <a:p>
          <a:r>
            <a:rPr lang="ru-RU" sz="1200" dirty="0"/>
            <a:t>Задача 5.</a:t>
          </a:r>
        </a:p>
        <a:p>
          <a:r>
            <a:rPr lang="ru-RU" sz="1200" dirty="0"/>
            <a:t> Развитие человеческого капитала для цифровой экономики</a:t>
          </a:r>
        </a:p>
      </dgm:t>
    </dgm:pt>
    <dgm:pt modelId="{DB000E9C-DCA9-4CF1-97AA-738CEAD79C32}" type="parTrans" cxnId="{DA0D19AA-00CE-4F14-AC9C-945890F5CD1F}">
      <dgm:prSet/>
      <dgm:spPr/>
      <dgm:t>
        <a:bodyPr/>
        <a:lstStyle/>
        <a:p>
          <a:endParaRPr lang="ru-RU"/>
        </a:p>
      </dgm:t>
    </dgm:pt>
    <dgm:pt modelId="{22D74C15-75D9-4C9C-B08A-419CC32BABD0}" type="sibTrans" cxnId="{DA0D19AA-00CE-4F14-AC9C-945890F5CD1F}">
      <dgm:prSet/>
      <dgm:spPr/>
      <dgm:t>
        <a:bodyPr/>
        <a:lstStyle/>
        <a:p>
          <a:endParaRPr lang="ru-RU"/>
        </a:p>
      </dgm:t>
    </dgm:pt>
    <dgm:pt modelId="{DF24972E-AF92-46F5-9BA3-5C92AA90963F}" type="pres">
      <dgm:prSet presAssocID="{28A0A4FD-A32D-4A9F-A064-48643CCBD421}" presName="Name0" presStyleCnt="0">
        <dgm:presLayoutVars>
          <dgm:dir/>
          <dgm:animLvl val="lvl"/>
          <dgm:resizeHandles val="exact"/>
        </dgm:presLayoutVars>
      </dgm:prSet>
      <dgm:spPr/>
    </dgm:pt>
    <dgm:pt modelId="{E04E704E-6B0B-41E1-900F-B4826C4E976A}" type="pres">
      <dgm:prSet presAssocID="{28A0A4FD-A32D-4A9F-A064-48643CCBD421}" presName="tSp" presStyleCnt="0"/>
      <dgm:spPr/>
    </dgm:pt>
    <dgm:pt modelId="{AB286F1B-52B7-4393-9C64-98EB51969D47}" type="pres">
      <dgm:prSet presAssocID="{28A0A4FD-A32D-4A9F-A064-48643CCBD421}" presName="bSp" presStyleCnt="0"/>
      <dgm:spPr/>
    </dgm:pt>
    <dgm:pt modelId="{4EAF8915-241E-40A7-9505-EC01D3D41439}" type="pres">
      <dgm:prSet presAssocID="{28A0A4FD-A32D-4A9F-A064-48643CCBD421}" presName="process" presStyleCnt="0"/>
      <dgm:spPr/>
    </dgm:pt>
    <dgm:pt modelId="{4643CC86-D9E3-4826-A8D5-BCAA84950802}" type="pres">
      <dgm:prSet presAssocID="{2ACD8F54-3945-40C4-9D96-EABD778AA268}" presName="composite1" presStyleCnt="0"/>
      <dgm:spPr/>
    </dgm:pt>
    <dgm:pt modelId="{E561DA88-47DD-44D9-AA5D-C6B8A7D4CFE1}" type="pres">
      <dgm:prSet presAssocID="{2ACD8F54-3945-40C4-9D96-EABD778AA268}" presName="dummyNode1" presStyleLbl="node1" presStyleIdx="0" presStyleCnt="5"/>
      <dgm:spPr/>
    </dgm:pt>
    <dgm:pt modelId="{F9A1F9F4-6AA4-4488-AE1A-040A5FBB1C95}" type="pres">
      <dgm:prSet presAssocID="{2ACD8F54-3945-40C4-9D96-EABD778AA268}" presName="childNode1" presStyleLbl="bgAcc1" presStyleIdx="0" presStyleCnt="5">
        <dgm:presLayoutVars>
          <dgm:bulletEnabled val="1"/>
        </dgm:presLayoutVars>
      </dgm:prSet>
      <dgm:spPr/>
    </dgm:pt>
    <dgm:pt modelId="{EFA8D971-BAF8-41B1-8EB8-1F68391F5B74}" type="pres">
      <dgm:prSet presAssocID="{2ACD8F54-3945-40C4-9D96-EABD778AA268}" presName="childNode1tx" presStyleLbl="bgAcc1" presStyleIdx="0" presStyleCnt="5">
        <dgm:presLayoutVars>
          <dgm:bulletEnabled val="1"/>
        </dgm:presLayoutVars>
      </dgm:prSet>
      <dgm:spPr/>
    </dgm:pt>
    <dgm:pt modelId="{8FF1EA06-7E82-4B0F-8590-091A21F2BB5F}" type="pres">
      <dgm:prSet presAssocID="{2ACD8F54-3945-40C4-9D96-EABD778AA268}" presName="parentNode1" presStyleLbl="node1" presStyleIdx="0" presStyleCnt="5" custScaleX="127039" custScaleY="253055" custLinFactY="-5195" custLinFactNeighborX="-14579" custLinFactNeighborY="-100000">
        <dgm:presLayoutVars>
          <dgm:chMax val="1"/>
          <dgm:bulletEnabled val="1"/>
        </dgm:presLayoutVars>
      </dgm:prSet>
      <dgm:spPr/>
    </dgm:pt>
    <dgm:pt modelId="{65BE3AB3-64E9-4F01-A715-87C5065DA57E}" type="pres">
      <dgm:prSet presAssocID="{2ACD8F54-3945-40C4-9D96-EABD778AA268}" presName="connSite1" presStyleCnt="0"/>
      <dgm:spPr/>
    </dgm:pt>
    <dgm:pt modelId="{8583C738-60F4-4A47-9F31-2AE51415C300}" type="pres">
      <dgm:prSet presAssocID="{0F4D28AC-1AED-4D39-90F4-3CF83F38CC79}" presName="Name9" presStyleLbl="sibTrans2D1" presStyleIdx="0" presStyleCnt="4"/>
      <dgm:spPr/>
    </dgm:pt>
    <dgm:pt modelId="{4A6D4930-F3CF-454D-BBBE-CF938AD9AE91}" type="pres">
      <dgm:prSet presAssocID="{90E055A8-BCDB-4F9A-876F-9B9EF34DF594}" presName="composite2" presStyleCnt="0"/>
      <dgm:spPr/>
    </dgm:pt>
    <dgm:pt modelId="{FAD987C3-C857-4A4E-A1DB-A11A05A7FB29}" type="pres">
      <dgm:prSet presAssocID="{90E055A8-BCDB-4F9A-876F-9B9EF34DF594}" presName="dummyNode2" presStyleLbl="node1" presStyleIdx="0" presStyleCnt="5"/>
      <dgm:spPr/>
    </dgm:pt>
    <dgm:pt modelId="{DE2936D5-92DD-433B-8DF7-DD453C4CB584}" type="pres">
      <dgm:prSet presAssocID="{90E055A8-BCDB-4F9A-876F-9B9EF34DF594}" presName="childNode2" presStyleLbl="bgAcc1" presStyleIdx="1" presStyleCnt="5">
        <dgm:presLayoutVars>
          <dgm:bulletEnabled val="1"/>
        </dgm:presLayoutVars>
      </dgm:prSet>
      <dgm:spPr/>
    </dgm:pt>
    <dgm:pt modelId="{DEC77477-D744-4EFF-91B4-B64FB576B043}" type="pres">
      <dgm:prSet presAssocID="{90E055A8-BCDB-4F9A-876F-9B9EF34DF594}" presName="childNode2tx" presStyleLbl="bgAcc1" presStyleIdx="1" presStyleCnt="5">
        <dgm:presLayoutVars>
          <dgm:bulletEnabled val="1"/>
        </dgm:presLayoutVars>
      </dgm:prSet>
      <dgm:spPr/>
    </dgm:pt>
    <dgm:pt modelId="{07ABFF20-1C98-4834-AF49-D5F31068D69F}" type="pres">
      <dgm:prSet presAssocID="{90E055A8-BCDB-4F9A-876F-9B9EF34DF594}" presName="parentNode2" presStyleLbl="node1" presStyleIdx="1" presStyleCnt="5" custScaleX="122985" custScaleY="244198" custLinFactY="28138" custLinFactNeighborX="-18803" custLinFactNeighborY="100000">
        <dgm:presLayoutVars>
          <dgm:chMax val="0"/>
          <dgm:bulletEnabled val="1"/>
        </dgm:presLayoutVars>
      </dgm:prSet>
      <dgm:spPr/>
    </dgm:pt>
    <dgm:pt modelId="{2B19BB19-7C1D-49FE-B252-6F5659619B9D}" type="pres">
      <dgm:prSet presAssocID="{90E055A8-BCDB-4F9A-876F-9B9EF34DF594}" presName="connSite2" presStyleCnt="0"/>
      <dgm:spPr/>
    </dgm:pt>
    <dgm:pt modelId="{0B7F8A41-D8A9-4737-9C73-E920419F7AE1}" type="pres">
      <dgm:prSet presAssocID="{6FC20605-8B87-4D20-B3AE-1A837C5A40FC}" presName="Name18" presStyleLbl="sibTrans2D1" presStyleIdx="1" presStyleCnt="4"/>
      <dgm:spPr/>
    </dgm:pt>
    <dgm:pt modelId="{0C0776CE-CAEA-4113-8501-3505994B76FC}" type="pres">
      <dgm:prSet presAssocID="{7B418F1F-E8CE-422A-B5A5-C5FE9FC12D92}" presName="composite1" presStyleCnt="0"/>
      <dgm:spPr/>
    </dgm:pt>
    <dgm:pt modelId="{176AAA97-43DF-4E47-B2AC-00A14DB8C6E1}" type="pres">
      <dgm:prSet presAssocID="{7B418F1F-E8CE-422A-B5A5-C5FE9FC12D92}" presName="dummyNode1" presStyleLbl="node1" presStyleIdx="1" presStyleCnt="5"/>
      <dgm:spPr/>
    </dgm:pt>
    <dgm:pt modelId="{9C4F4400-19EC-4C3C-9F13-ED1FA178EC06}" type="pres">
      <dgm:prSet presAssocID="{7B418F1F-E8CE-422A-B5A5-C5FE9FC12D92}" presName="childNode1" presStyleLbl="bgAcc1" presStyleIdx="2" presStyleCnt="5">
        <dgm:presLayoutVars>
          <dgm:bulletEnabled val="1"/>
        </dgm:presLayoutVars>
      </dgm:prSet>
      <dgm:spPr/>
    </dgm:pt>
    <dgm:pt modelId="{C66A52A8-B9C7-436B-A38C-D177222ED06F}" type="pres">
      <dgm:prSet presAssocID="{7B418F1F-E8CE-422A-B5A5-C5FE9FC12D92}" presName="childNode1tx" presStyleLbl="bgAcc1" presStyleIdx="2" presStyleCnt="5">
        <dgm:presLayoutVars>
          <dgm:bulletEnabled val="1"/>
        </dgm:presLayoutVars>
      </dgm:prSet>
      <dgm:spPr/>
    </dgm:pt>
    <dgm:pt modelId="{AEBE0EC2-1A7A-40F5-926D-FAF99A0FF50E}" type="pres">
      <dgm:prSet presAssocID="{7B418F1F-E8CE-422A-B5A5-C5FE9FC12D92}" presName="parentNode1" presStyleLbl="node1" presStyleIdx="2" presStyleCnt="5" custScaleX="105410" custScaleY="244198" custLinFactY="-5195" custLinFactNeighborX="-18034" custLinFactNeighborY="-100000">
        <dgm:presLayoutVars>
          <dgm:chMax val="1"/>
          <dgm:bulletEnabled val="1"/>
        </dgm:presLayoutVars>
      </dgm:prSet>
      <dgm:spPr/>
    </dgm:pt>
    <dgm:pt modelId="{58F1B754-B257-4813-9AF1-32A1202A6E64}" type="pres">
      <dgm:prSet presAssocID="{7B418F1F-E8CE-422A-B5A5-C5FE9FC12D92}" presName="connSite1" presStyleCnt="0"/>
      <dgm:spPr/>
    </dgm:pt>
    <dgm:pt modelId="{E5CBEE13-E3E2-4B44-8B6F-27D2807D0A31}" type="pres">
      <dgm:prSet presAssocID="{EB59F457-D76D-49A5-A122-E9AF35726E8E}" presName="Name9" presStyleLbl="sibTrans2D1" presStyleIdx="2" presStyleCnt="4"/>
      <dgm:spPr/>
    </dgm:pt>
    <dgm:pt modelId="{33D5249C-84FC-47A3-B76E-8E6650984009}" type="pres">
      <dgm:prSet presAssocID="{D1537EB6-C4B3-4B42-B148-C09BE7DDDCF6}" presName="composite2" presStyleCnt="0"/>
      <dgm:spPr/>
    </dgm:pt>
    <dgm:pt modelId="{D5EAD9D0-9E4A-4ACD-A82F-0CBFC6F9873E}" type="pres">
      <dgm:prSet presAssocID="{D1537EB6-C4B3-4B42-B148-C09BE7DDDCF6}" presName="dummyNode2" presStyleLbl="node1" presStyleIdx="2" presStyleCnt="5"/>
      <dgm:spPr/>
    </dgm:pt>
    <dgm:pt modelId="{F9A82009-3150-47CE-AE2A-223A0753BAC6}" type="pres">
      <dgm:prSet presAssocID="{D1537EB6-C4B3-4B42-B148-C09BE7DDDCF6}" presName="childNode2" presStyleLbl="bgAcc1" presStyleIdx="3" presStyleCnt="5">
        <dgm:presLayoutVars>
          <dgm:bulletEnabled val="1"/>
        </dgm:presLayoutVars>
      </dgm:prSet>
      <dgm:spPr/>
    </dgm:pt>
    <dgm:pt modelId="{AEB9BEC7-2093-4A99-93E8-62ED82C7026F}" type="pres">
      <dgm:prSet presAssocID="{D1537EB6-C4B3-4B42-B148-C09BE7DDDCF6}" presName="childNode2tx" presStyleLbl="bgAcc1" presStyleIdx="3" presStyleCnt="5">
        <dgm:presLayoutVars>
          <dgm:bulletEnabled val="1"/>
        </dgm:presLayoutVars>
      </dgm:prSet>
      <dgm:spPr/>
    </dgm:pt>
    <dgm:pt modelId="{41B7EDF9-8586-4F5E-BDEC-41A9AE77396B}" type="pres">
      <dgm:prSet presAssocID="{D1537EB6-C4B3-4B42-B148-C09BE7DDDCF6}" presName="parentNode2" presStyleLbl="node1" presStyleIdx="3" presStyleCnt="5" custScaleX="133231" custScaleY="265104" custLinFactY="33928" custLinFactNeighborX="-14114" custLinFactNeighborY="100000">
        <dgm:presLayoutVars>
          <dgm:chMax val="0"/>
          <dgm:bulletEnabled val="1"/>
        </dgm:presLayoutVars>
      </dgm:prSet>
      <dgm:spPr/>
    </dgm:pt>
    <dgm:pt modelId="{CBD8CCDB-5027-48EB-BB23-5816919B5A07}" type="pres">
      <dgm:prSet presAssocID="{D1537EB6-C4B3-4B42-B148-C09BE7DDDCF6}" presName="connSite2" presStyleCnt="0"/>
      <dgm:spPr/>
    </dgm:pt>
    <dgm:pt modelId="{76E86456-D003-4DDD-A7A7-92C79331E303}" type="pres">
      <dgm:prSet presAssocID="{39B3ADD3-C1AD-4D8B-AB84-86AE811B98F3}" presName="Name18" presStyleLbl="sibTrans2D1" presStyleIdx="3" presStyleCnt="4"/>
      <dgm:spPr/>
    </dgm:pt>
    <dgm:pt modelId="{B4AFC4F6-5B95-439C-8B9B-57B96E9A4660}" type="pres">
      <dgm:prSet presAssocID="{1193681D-5C15-4AB6-A76B-352829483416}" presName="composite1" presStyleCnt="0"/>
      <dgm:spPr/>
    </dgm:pt>
    <dgm:pt modelId="{25AF3CDA-61F8-4AA2-B837-4A694530C4DC}" type="pres">
      <dgm:prSet presAssocID="{1193681D-5C15-4AB6-A76B-352829483416}" presName="dummyNode1" presStyleLbl="node1" presStyleIdx="3" presStyleCnt="5"/>
      <dgm:spPr/>
    </dgm:pt>
    <dgm:pt modelId="{1E5EA697-FF21-4D57-AFDB-350F139FB414}" type="pres">
      <dgm:prSet presAssocID="{1193681D-5C15-4AB6-A76B-352829483416}" presName="childNode1" presStyleLbl="bgAcc1" presStyleIdx="4" presStyleCnt="5">
        <dgm:presLayoutVars>
          <dgm:bulletEnabled val="1"/>
        </dgm:presLayoutVars>
      </dgm:prSet>
      <dgm:spPr/>
    </dgm:pt>
    <dgm:pt modelId="{7267A375-5D0A-4B16-B28B-413F7FF2D658}" type="pres">
      <dgm:prSet presAssocID="{1193681D-5C15-4AB6-A76B-352829483416}" presName="childNode1tx" presStyleLbl="bgAcc1" presStyleIdx="4" presStyleCnt="5">
        <dgm:presLayoutVars>
          <dgm:bulletEnabled val="1"/>
        </dgm:presLayoutVars>
      </dgm:prSet>
      <dgm:spPr/>
    </dgm:pt>
    <dgm:pt modelId="{3387A5A4-7A1B-46D0-A4BB-357849366F93}" type="pres">
      <dgm:prSet presAssocID="{1193681D-5C15-4AB6-A76B-352829483416}" presName="parentNode1" presStyleLbl="node1" presStyleIdx="4" presStyleCnt="5" custScaleX="108430" custScaleY="210470" custLinFactNeighborX="-23473" custLinFactNeighborY="-99405">
        <dgm:presLayoutVars>
          <dgm:chMax val="1"/>
          <dgm:bulletEnabled val="1"/>
        </dgm:presLayoutVars>
      </dgm:prSet>
      <dgm:spPr/>
    </dgm:pt>
    <dgm:pt modelId="{A1B8348D-7188-476C-8053-17AAE0AC034E}" type="pres">
      <dgm:prSet presAssocID="{1193681D-5C15-4AB6-A76B-352829483416}" presName="connSite1" presStyleCnt="0"/>
      <dgm:spPr/>
    </dgm:pt>
  </dgm:ptLst>
  <dgm:cxnLst>
    <dgm:cxn modelId="{FDF7C84B-A8E0-4C68-92BD-703F974DF78C}" srcId="{28A0A4FD-A32D-4A9F-A064-48643CCBD421}" destId="{2ACD8F54-3945-40C4-9D96-EABD778AA268}" srcOrd="0" destOrd="0" parTransId="{054C91D1-6402-453E-9F05-4627421348E5}" sibTransId="{0F4D28AC-1AED-4D39-90F4-3CF83F38CC79}"/>
    <dgm:cxn modelId="{14E72D7B-B9C0-4EE6-B41C-A3D830F8B7E6}" type="presOf" srcId="{28A0A4FD-A32D-4A9F-A064-48643CCBD421}" destId="{DF24972E-AF92-46F5-9BA3-5C92AA90963F}" srcOrd="0" destOrd="0" presId="urn:microsoft.com/office/officeart/2005/8/layout/hProcess4"/>
    <dgm:cxn modelId="{F434F686-1D6F-44B2-AE55-F7FAC52DC437}" srcId="{28A0A4FD-A32D-4A9F-A064-48643CCBD421}" destId="{90E055A8-BCDB-4F9A-876F-9B9EF34DF594}" srcOrd="1" destOrd="0" parTransId="{DFBCADB5-397A-43AE-8A4E-B30C4299733E}" sibTransId="{6FC20605-8B87-4D20-B3AE-1A837C5A40FC}"/>
    <dgm:cxn modelId="{8A64D08A-5A21-4866-82CA-AEC1360E4884}" type="presOf" srcId="{6FC20605-8B87-4D20-B3AE-1A837C5A40FC}" destId="{0B7F8A41-D8A9-4737-9C73-E920419F7AE1}" srcOrd="0" destOrd="0" presId="urn:microsoft.com/office/officeart/2005/8/layout/hProcess4"/>
    <dgm:cxn modelId="{5F921D8C-142C-4750-9389-CF941DE8A8CF}" type="presOf" srcId="{90E055A8-BCDB-4F9A-876F-9B9EF34DF594}" destId="{07ABFF20-1C98-4834-AF49-D5F31068D69F}" srcOrd="0" destOrd="0" presId="urn:microsoft.com/office/officeart/2005/8/layout/hProcess4"/>
    <dgm:cxn modelId="{BC676D9E-DC10-417C-B126-7C76DF1701FD}" type="presOf" srcId="{D1537EB6-C4B3-4B42-B148-C09BE7DDDCF6}" destId="{41B7EDF9-8586-4F5E-BDEC-41A9AE77396B}" srcOrd="0" destOrd="0" presId="urn:microsoft.com/office/officeart/2005/8/layout/hProcess4"/>
    <dgm:cxn modelId="{DA0D19AA-00CE-4F14-AC9C-945890F5CD1F}" srcId="{28A0A4FD-A32D-4A9F-A064-48643CCBD421}" destId="{1193681D-5C15-4AB6-A76B-352829483416}" srcOrd="4" destOrd="0" parTransId="{DB000E9C-DCA9-4CF1-97AA-738CEAD79C32}" sibTransId="{22D74C15-75D9-4C9C-B08A-419CC32BABD0}"/>
    <dgm:cxn modelId="{7E549FAD-8B49-41BF-A655-B2A1D17432BC}" type="presOf" srcId="{1193681D-5C15-4AB6-A76B-352829483416}" destId="{3387A5A4-7A1B-46D0-A4BB-357849366F93}" srcOrd="0" destOrd="0" presId="urn:microsoft.com/office/officeart/2005/8/layout/hProcess4"/>
    <dgm:cxn modelId="{12D968B2-DC09-4549-A218-C0966FA5F4BE}" type="presOf" srcId="{7B418F1F-E8CE-422A-B5A5-C5FE9FC12D92}" destId="{AEBE0EC2-1A7A-40F5-926D-FAF99A0FF50E}" srcOrd="0" destOrd="0" presId="urn:microsoft.com/office/officeart/2005/8/layout/hProcess4"/>
    <dgm:cxn modelId="{825BAFC0-0E3F-4255-A772-5F33A2DDE7FD}" srcId="{28A0A4FD-A32D-4A9F-A064-48643CCBD421}" destId="{D1537EB6-C4B3-4B42-B148-C09BE7DDDCF6}" srcOrd="3" destOrd="0" parTransId="{EB6B3CF6-DE1E-4607-80C2-4C82C84A5CA3}" sibTransId="{39B3ADD3-C1AD-4D8B-AB84-86AE811B98F3}"/>
    <dgm:cxn modelId="{B5887CC9-EB09-4AA1-9E2D-E985B1761349}" type="presOf" srcId="{EB59F457-D76D-49A5-A122-E9AF35726E8E}" destId="{E5CBEE13-E3E2-4B44-8B6F-27D2807D0A31}" srcOrd="0" destOrd="0" presId="urn:microsoft.com/office/officeart/2005/8/layout/hProcess4"/>
    <dgm:cxn modelId="{25DA75E5-8E06-4077-84D7-31B6FD0D64FF}" type="presOf" srcId="{39B3ADD3-C1AD-4D8B-AB84-86AE811B98F3}" destId="{76E86456-D003-4DDD-A7A7-92C79331E303}" srcOrd="0" destOrd="0" presId="urn:microsoft.com/office/officeart/2005/8/layout/hProcess4"/>
    <dgm:cxn modelId="{DF2E75EC-304A-4C06-BB8C-B89E5BB5FEC9}" srcId="{28A0A4FD-A32D-4A9F-A064-48643CCBD421}" destId="{7B418F1F-E8CE-422A-B5A5-C5FE9FC12D92}" srcOrd="2" destOrd="0" parTransId="{F86C6BAA-CF7E-4234-8DBA-C4F78267785C}" sibTransId="{EB59F457-D76D-49A5-A122-E9AF35726E8E}"/>
    <dgm:cxn modelId="{985F7AED-A08C-4F97-839A-A6F59F3B57D4}" type="presOf" srcId="{2ACD8F54-3945-40C4-9D96-EABD778AA268}" destId="{8FF1EA06-7E82-4B0F-8590-091A21F2BB5F}" srcOrd="0" destOrd="0" presId="urn:microsoft.com/office/officeart/2005/8/layout/hProcess4"/>
    <dgm:cxn modelId="{3C1D9DF7-AFD7-4D1A-978D-B1CE8347F130}" type="presOf" srcId="{0F4D28AC-1AED-4D39-90F4-3CF83F38CC79}" destId="{8583C738-60F4-4A47-9F31-2AE51415C300}" srcOrd="0" destOrd="0" presId="urn:microsoft.com/office/officeart/2005/8/layout/hProcess4"/>
    <dgm:cxn modelId="{A98E0FBF-EF3C-4251-96CB-1DDD1B3BC4C6}" type="presParOf" srcId="{DF24972E-AF92-46F5-9BA3-5C92AA90963F}" destId="{E04E704E-6B0B-41E1-900F-B4826C4E976A}" srcOrd="0" destOrd="0" presId="urn:microsoft.com/office/officeart/2005/8/layout/hProcess4"/>
    <dgm:cxn modelId="{7F154046-3210-4F7E-B9A7-7625FC25972E}" type="presParOf" srcId="{DF24972E-AF92-46F5-9BA3-5C92AA90963F}" destId="{AB286F1B-52B7-4393-9C64-98EB51969D47}" srcOrd="1" destOrd="0" presId="urn:microsoft.com/office/officeart/2005/8/layout/hProcess4"/>
    <dgm:cxn modelId="{DE6EBDE2-996A-493A-AECB-8C5C9BA3F1B0}" type="presParOf" srcId="{DF24972E-AF92-46F5-9BA3-5C92AA90963F}" destId="{4EAF8915-241E-40A7-9505-EC01D3D41439}" srcOrd="2" destOrd="0" presId="urn:microsoft.com/office/officeart/2005/8/layout/hProcess4"/>
    <dgm:cxn modelId="{4E20098C-BD6C-48E5-9E26-1E5647975CBD}" type="presParOf" srcId="{4EAF8915-241E-40A7-9505-EC01D3D41439}" destId="{4643CC86-D9E3-4826-A8D5-BCAA84950802}" srcOrd="0" destOrd="0" presId="urn:microsoft.com/office/officeart/2005/8/layout/hProcess4"/>
    <dgm:cxn modelId="{3EE54C08-CF64-4CAC-AE91-F30215AAD759}" type="presParOf" srcId="{4643CC86-D9E3-4826-A8D5-BCAA84950802}" destId="{E561DA88-47DD-44D9-AA5D-C6B8A7D4CFE1}" srcOrd="0" destOrd="0" presId="urn:microsoft.com/office/officeart/2005/8/layout/hProcess4"/>
    <dgm:cxn modelId="{24381C4E-CD87-4B52-B493-016007965D3F}" type="presParOf" srcId="{4643CC86-D9E3-4826-A8D5-BCAA84950802}" destId="{F9A1F9F4-6AA4-4488-AE1A-040A5FBB1C95}" srcOrd="1" destOrd="0" presId="urn:microsoft.com/office/officeart/2005/8/layout/hProcess4"/>
    <dgm:cxn modelId="{69EA622D-7CC7-4B00-BC4D-B6B69AE87A8F}" type="presParOf" srcId="{4643CC86-D9E3-4826-A8D5-BCAA84950802}" destId="{EFA8D971-BAF8-41B1-8EB8-1F68391F5B74}" srcOrd="2" destOrd="0" presId="urn:microsoft.com/office/officeart/2005/8/layout/hProcess4"/>
    <dgm:cxn modelId="{CA5044F5-56EA-4608-B276-47B7158E9E22}" type="presParOf" srcId="{4643CC86-D9E3-4826-A8D5-BCAA84950802}" destId="{8FF1EA06-7E82-4B0F-8590-091A21F2BB5F}" srcOrd="3" destOrd="0" presId="urn:microsoft.com/office/officeart/2005/8/layout/hProcess4"/>
    <dgm:cxn modelId="{FF23BD68-EF6A-4E75-B926-78CE43727F86}" type="presParOf" srcId="{4643CC86-D9E3-4826-A8D5-BCAA84950802}" destId="{65BE3AB3-64E9-4F01-A715-87C5065DA57E}" srcOrd="4" destOrd="0" presId="urn:microsoft.com/office/officeart/2005/8/layout/hProcess4"/>
    <dgm:cxn modelId="{38DA62D1-A7CE-41AA-84B1-B227E9425AD4}" type="presParOf" srcId="{4EAF8915-241E-40A7-9505-EC01D3D41439}" destId="{8583C738-60F4-4A47-9F31-2AE51415C300}" srcOrd="1" destOrd="0" presId="urn:microsoft.com/office/officeart/2005/8/layout/hProcess4"/>
    <dgm:cxn modelId="{DF48E945-B9BB-4719-9D17-20F682F1AB47}" type="presParOf" srcId="{4EAF8915-241E-40A7-9505-EC01D3D41439}" destId="{4A6D4930-F3CF-454D-BBBE-CF938AD9AE91}" srcOrd="2" destOrd="0" presId="urn:microsoft.com/office/officeart/2005/8/layout/hProcess4"/>
    <dgm:cxn modelId="{E2024E30-AD51-4C40-9E2A-F1BEB8D416E7}" type="presParOf" srcId="{4A6D4930-F3CF-454D-BBBE-CF938AD9AE91}" destId="{FAD987C3-C857-4A4E-A1DB-A11A05A7FB29}" srcOrd="0" destOrd="0" presId="urn:microsoft.com/office/officeart/2005/8/layout/hProcess4"/>
    <dgm:cxn modelId="{EE47B8DE-470A-4524-B02A-50573952942F}" type="presParOf" srcId="{4A6D4930-F3CF-454D-BBBE-CF938AD9AE91}" destId="{DE2936D5-92DD-433B-8DF7-DD453C4CB584}" srcOrd="1" destOrd="0" presId="urn:microsoft.com/office/officeart/2005/8/layout/hProcess4"/>
    <dgm:cxn modelId="{483AEDF9-B8CA-43E6-97C5-B91F17D19ED0}" type="presParOf" srcId="{4A6D4930-F3CF-454D-BBBE-CF938AD9AE91}" destId="{DEC77477-D744-4EFF-91B4-B64FB576B043}" srcOrd="2" destOrd="0" presId="urn:microsoft.com/office/officeart/2005/8/layout/hProcess4"/>
    <dgm:cxn modelId="{AA2D7868-7A9C-422A-B154-74BE5962E5C2}" type="presParOf" srcId="{4A6D4930-F3CF-454D-BBBE-CF938AD9AE91}" destId="{07ABFF20-1C98-4834-AF49-D5F31068D69F}" srcOrd="3" destOrd="0" presId="urn:microsoft.com/office/officeart/2005/8/layout/hProcess4"/>
    <dgm:cxn modelId="{0B1E4654-5B31-445C-BCEC-155E7921BD79}" type="presParOf" srcId="{4A6D4930-F3CF-454D-BBBE-CF938AD9AE91}" destId="{2B19BB19-7C1D-49FE-B252-6F5659619B9D}" srcOrd="4" destOrd="0" presId="urn:microsoft.com/office/officeart/2005/8/layout/hProcess4"/>
    <dgm:cxn modelId="{E4DBEB92-4CD4-4AF4-A4EB-66D214A979A1}" type="presParOf" srcId="{4EAF8915-241E-40A7-9505-EC01D3D41439}" destId="{0B7F8A41-D8A9-4737-9C73-E920419F7AE1}" srcOrd="3" destOrd="0" presId="urn:microsoft.com/office/officeart/2005/8/layout/hProcess4"/>
    <dgm:cxn modelId="{8D0CCC5A-CD5E-41DD-84F5-5D918D771212}" type="presParOf" srcId="{4EAF8915-241E-40A7-9505-EC01D3D41439}" destId="{0C0776CE-CAEA-4113-8501-3505994B76FC}" srcOrd="4" destOrd="0" presId="urn:microsoft.com/office/officeart/2005/8/layout/hProcess4"/>
    <dgm:cxn modelId="{6DF1BD70-AE5D-4F1B-AA14-E20911B71427}" type="presParOf" srcId="{0C0776CE-CAEA-4113-8501-3505994B76FC}" destId="{176AAA97-43DF-4E47-B2AC-00A14DB8C6E1}" srcOrd="0" destOrd="0" presId="urn:microsoft.com/office/officeart/2005/8/layout/hProcess4"/>
    <dgm:cxn modelId="{0D09DC83-8B55-41FF-91F0-F76604AFA3F4}" type="presParOf" srcId="{0C0776CE-CAEA-4113-8501-3505994B76FC}" destId="{9C4F4400-19EC-4C3C-9F13-ED1FA178EC06}" srcOrd="1" destOrd="0" presId="urn:microsoft.com/office/officeart/2005/8/layout/hProcess4"/>
    <dgm:cxn modelId="{459EAA12-A9D0-4D7C-A95F-D633725D93E4}" type="presParOf" srcId="{0C0776CE-CAEA-4113-8501-3505994B76FC}" destId="{C66A52A8-B9C7-436B-A38C-D177222ED06F}" srcOrd="2" destOrd="0" presId="urn:microsoft.com/office/officeart/2005/8/layout/hProcess4"/>
    <dgm:cxn modelId="{DF229A1F-55F5-4B03-88CC-C06719E9A260}" type="presParOf" srcId="{0C0776CE-CAEA-4113-8501-3505994B76FC}" destId="{AEBE0EC2-1A7A-40F5-926D-FAF99A0FF50E}" srcOrd="3" destOrd="0" presId="urn:microsoft.com/office/officeart/2005/8/layout/hProcess4"/>
    <dgm:cxn modelId="{2032F1A4-4423-423A-A671-6DE88473B8D8}" type="presParOf" srcId="{0C0776CE-CAEA-4113-8501-3505994B76FC}" destId="{58F1B754-B257-4813-9AF1-32A1202A6E64}" srcOrd="4" destOrd="0" presId="urn:microsoft.com/office/officeart/2005/8/layout/hProcess4"/>
    <dgm:cxn modelId="{E1CC197F-4009-4E57-8450-281878E517CE}" type="presParOf" srcId="{4EAF8915-241E-40A7-9505-EC01D3D41439}" destId="{E5CBEE13-E3E2-4B44-8B6F-27D2807D0A31}" srcOrd="5" destOrd="0" presId="urn:microsoft.com/office/officeart/2005/8/layout/hProcess4"/>
    <dgm:cxn modelId="{8C858A3F-6B5D-432F-B69F-EE5B1ADE5583}" type="presParOf" srcId="{4EAF8915-241E-40A7-9505-EC01D3D41439}" destId="{33D5249C-84FC-47A3-B76E-8E6650984009}" srcOrd="6" destOrd="0" presId="urn:microsoft.com/office/officeart/2005/8/layout/hProcess4"/>
    <dgm:cxn modelId="{C6C8E530-B09A-4CFF-807F-B36027C2B9B3}" type="presParOf" srcId="{33D5249C-84FC-47A3-B76E-8E6650984009}" destId="{D5EAD9D0-9E4A-4ACD-A82F-0CBFC6F9873E}" srcOrd="0" destOrd="0" presId="urn:microsoft.com/office/officeart/2005/8/layout/hProcess4"/>
    <dgm:cxn modelId="{DBBF7BA4-11C3-421A-868F-3400A5036E09}" type="presParOf" srcId="{33D5249C-84FC-47A3-B76E-8E6650984009}" destId="{F9A82009-3150-47CE-AE2A-223A0753BAC6}" srcOrd="1" destOrd="0" presId="urn:microsoft.com/office/officeart/2005/8/layout/hProcess4"/>
    <dgm:cxn modelId="{ACD18260-22C1-4B24-9850-BBB10F05AA74}" type="presParOf" srcId="{33D5249C-84FC-47A3-B76E-8E6650984009}" destId="{AEB9BEC7-2093-4A99-93E8-62ED82C7026F}" srcOrd="2" destOrd="0" presId="urn:microsoft.com/office/officeart/2005/8/layout/hProcess4"/>
    <dgm:cxn modelId="{FF739258-F509-4966-89B0-0FEF82001358}" type="presParOf" srcId="{33D5249C-84FC-47A3-B76E-8E6650984009}" destId="{41B7EDF9-8586-4F5E-BDEC-41A9AE77396B}" srcOrd="3" destOrd="0" presId="urn:microsoft.com/office/officeart/2005/8/layout/hProcess4"/>
    <dgm:cxn modelId="{1DF59DD1-0982-4C70-965C-7C79A307F720}" type="presParOf" srcId="{33D5249C-84FC-47A3-B76E-8E6650984009}" destId="{CBD8CCDB-5027-48EB-BB23-5816919B5A07}" srcOrd="4" destOrd="0" presId="urn:microsoft.com/office/officeart/2005/8/layout/hProcess4"/>
    <dgm:cxn modelId="{9BFD97A2-674F-4FA4-A748-BF4D99C01562}" type="presParOf" srcId="{4EAF8915-241E-40A7-9505-EC01D3D41439}" destId="{76E86456-D003-4DDD-A7A7-92C79331E303}" srcOrd="7" destOrd="0" presId="urn:microsoft.com/office/officeart/2005/8/layout/hProcess4"/>
    <dgm:cxn modelId="{9685D744-3D8F-4EA6-9274-4869E4DD0CD8}" type="presParOf" srcId="{4EAF8915-241E-40A7-9505-EC01D3D41439}" destId="{B4AFC4F6-5B95-439C-8B9B-57B96E9A4660}" srcOrd="8" destOrd="0" presId="urn:microsoft.com/office/officeart/2005/8/layout/hProcess4"/>
    <dgm:cxn modelId="{9200EA43-7A55-4725-91CB-A49B45786815}" type="presParOf" srcId="{B4AFC4F6-5B95-439C-8B9B-57B96E9A4660}" destId="{25AF3CDA-61F8-4AA2-B837-4A694530C4DC}" srcOrd="0" destOrd="0" presId="urn:microsoft.com/office/officeart/2005/8/layout/hProcess4"/>
    <dgm:cxn modelId="{2724F584-8DEF-4C75-909C-C732DD43BDFA}" type="presParOf" srcId="{B4AFC4F6-5B95-439C-8B9B-57B96E9A4660}" destId="{1E5EA697-FF21-4D57-AFDB-350F139FB414}" srcOrd="1" destOrd="0" presId="urn:microsoft.com/office/officeart/2005/8/layout/hProcess4"/>
    <dgm:cxn modelId="{D5CFD0B5-9061-4859-8EA1-339845637696}" type="presParOf" srcId="{B4AFC4F6-5B95-439C-8B9B-57B96E9A4660}" destId="{7267A375-5D0A-4B16-B28B-413F7FF2D658}" srcOrd="2" destOrd="0" presId="urn:microsoft.com/office/officeart/2005/8/layout/hProcess4"/>
    <dgm:cxn modelId="{418D51DE-47FC-4684-9992-59AAF6E510C2}" type="presParOf" srcId="{B4AFC4F6-5B95-439C-8B9B-57B96E9A4660}" destId="{3387A5A4-7A1B-46D0-A4BB-357849366F93}" srcOrd="3" destOrd="0" presId="urn:microsoft.com/office/officeart/2005/8/layout/hProcess4"/>
    <dgm:cxn modelId="{D941BF22-3846-4FB2-8974-2B1EC76D2FAF}" type="presParOf" srcId="{B4AFC4F6-5B95-439C-8B9B-57B96E9A4660}" destId="{A1B8348D-7188-476C-8053-17AAE0AC034E}" srcOrd="4" destOrd="0" presId="urn:microsoft.com/office/officeart/2005/8/layout/hProcess4"/>
  </dgm:cxnLst>
  <dgm:bg/>
  <dgm:whole>
    <a:ln>
      <a:solidFill>
        <a:srgbClr val="2F5597"/>
      </a:solidFill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A1F9F4-6AA4-4488-AE1A-040A5FBB1C95}">
      <dsp:nvSpPr>
        <dsp:cNvPr id="0" name=""/>
        <dsp:cNvSpPr/>
      </dsp:nvSpPr>
      <dsp:spPr>
        <a:xfrm>
          <a:off x="4672" y="473757"/>
          <a:ext cx="1479351" cy="1220155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583C738-60F4-4A47-9F31-2AE51415C300}">
      <dsp:nvSpPr>
        <dsp:cNvPr id="0" name=""/>
        <dsp:cNvSpPr/>
      </dsp:nvSpPr>
      <dsp:spPr>
        <a:xfrm>
          <a:off x="678980" y="242012"/>
          <a:ext cx="2561782" cy="2561782"/>
        </a:xfrm>
        <a:prstGeom prst="leftCircularArrow">
          <a:avLst>
            <a:gd name="adj1" fmla="val 4372"/>
            <a:gd name="adj2" fmla="val 554012"/>
            <a:gd name="adj3" fmla="val 3258802"/>
            <a:gd name="adj4" fmla="val 9953768"/>
            <a:gd name="adj5" fmla="val 510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F1EA06-7E82-4B0F-8590-091A21F2BB5F}">
      <dsp:nvSpPr>
        <dsp:cNvPr id="0" name=""/>
        <dsp:cNvSpPr/>
      </dsp:nvSpPr>
      <dsp:spPr>
        <a:xfrm>
          <a:off x="0" y="482180"/>
          <a:ext cx="1670536" cy="132328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>
              <a:latin typeface="Arial Narrow" panose="020B0606020202030204" pitchFamily="34" charset="0"/>
            </a:rPr>
            <a:t>Задача 1.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>
              <a:latin typeface="Arial Narrow" panose="020B0606020202030204" pitchFamily="34" charset="0"/>
            </a:rPr>
            <a:t>Обеспечение доступности и равенства в сфере образования</a:t>
          </a:r>
        </a:p>
      </dsp:txBody>
      <dsp:txXfrm>
        <a:off x="38758" y="520938"/>
        <a:ext cx="1593020" cy="1245768"/>
      </dsp:txXfrm>
    </dsp:sp>
    <dsp:sp modelId="{DE2936D5-92DD-433B-8DF7-DD453C4CB584}">
      <dsp:nvSpPr>
        <dsp:cNvPr id="0" name=""/>
        <dsp:cNvSpPr/>
      </dsp:nvSpPr>
      <dsp:spPr>
        <a:xfrm>
          <a:off x="2359509" y="862359"/>
          <a:ext cx="1479351" cy="1220155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7F8A41-D8A9-4737-9C73-E920419F7AE1}">
      <dsp:nvSpPr>
        <dsp:cNvPr id="0" name=""/>
        <dsp:cNvSpPr/>
      </dsp:nvSpPr>
      <dsp:spPr>
        <a:xfrm>
          <a:off x="2946400" y="-252870"/>
          <a:ext cx="2857425" cy="2857425"/>
        </a:xfrm>
        <a:prstGeom prst="circularArrow">
          <a:avLst>
            <a:gd name="adj1" fmla="val 3920"/>
            <a:gd name="adj2" fmla="val 491258"/>
            <a:gd name="adj3" fmla="val 18304852"/>
            <a:gd name="adj4" fmla="val 11547131"/>
            <a:gd name="adj5" fmla="val 457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ABFF20-1C98-4834-AF49-D5F31068D69F}">
      <dsp:nvSpPr>
        <dsp:cNvPr id="0" name=""/>
        <dsp:cNvSpPr/>
      </dsp:nvSpPr>
      <dsp:spPr>
        <a:xfrm>
          <a:off x="2289875" y="893938"/>
          <a:ext cx="1617226" cy="127696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1200" kern="1200" dirty="0">
              <a:latin typeface="Arial Narrow" panose="020B0606020202030204" pitchFamily="34" charset="0"/>
              <a:cs typeface="Times New Roman" pitchFamily="18" charset="0"/>
            </a:rPr>
            <a:t>Задача 2.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1200" kern="1200" dirty="0">
              <a:latin typeface="Arial Narrow" panose="020B0606020202030204" pitchFamily="34" charset="0"/>
              <a:cs typeface="Times New Roman" pitchFamily="18" charset="0"/>
            </a:rPr>
            <a:t> </a:t>
          </a:r>
          <a:r>
            <a:rPr lang="ru-RU" sz="1200" kern="1200" dirty="0">
              <a:latin typeface="Arial Narrow" panose="020B0606020202030204" pitchFamily="34" charset="0"/>
              <a:cs typeface="Times New Roman" pitchFamily="18" charset="0"/>
            </a:rPr>
            <a:t>Создание благоприятных условий и среды для обучения</a:t>
          </a:r>
          <a:endParaRPr lang="kk-KZ" sz="1200" kern="1200" dirty="0">
            <a:latin typeface="Arial Narrow" panose="020B0606020202030204" pitchFamily="34" charset="0"/>
            <a:cs typeface="Times New Roman" pitchFamily="18" charset="0"/>
          </a:endParaRPr>
        </a:p>
      </dsp:txBody>
      <dsp:txXfrm>
        <a:off x="2327276" y="931339"/>
        <a:ext cx="1542424" cy="1202167"/>
      </dsp:txXfrm>
    </dsp:sp>
    <dsp:sp modelId="{9C4F4400-19EC-4C3C-9F13-ED1FA178EC06}">
      <dsp:nvSpPr>
        <dsp:cNvPr id="0" name=""/>
        <dsp:cNvSpPr/>
      </dsp:nvSpPr>
      <dsp:spPr>
        <a:xfrm>
          <a:off x="4687692" y="485336"/>
          <a:ext cx="1479351" cy="1220155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5CBEE13-E3E2-4B44-8B6F-27D2807D0A31}">
      <dsp:nvSpPr>
        <dsp:cNvPr id="0" name=""/>
        <dsp:cNvSpPr/>
      </dsp:nvSpPr>
      <dsp:spPr>
        <a:xfrm>
          <a:off x="5288433" y="294367"/>
          <a:ext cx="2507299" cy="2507299"/>
        </a:xfrm>
        <a:prstGeom prst="leftCircularArrow">
          <a:avLst>
            <a:gd name="adj1" fmla="val 4467"/>
            <a:gd name="adj2" fmla="val 567371"/>
            <a:gd name="adj3" fmla="val 3365929"/>
            <a:gd name="adj4" fmla="val 10047536"/>
            <a:gd name="adj5" fmla="val 521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BE0EC2-1A7A-40F5-926D-FAF99A0FF50E}">
      <dsp:nvSpPr>
        <dsp:cNvPr id="0" name=""/>
        <dsp:cNvSpPr/>
      </dsp:nvSpPr>
      <dsp:spPr>
        <a:xfrm>
          <a:off x="4743723" y="516917"/>
          <a:ext cx="1386119" cy="127696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>
              <a:latin typeface="Arial Narrow" panose="020B0606020202030204" pitchFamily="34" charset="0"/>
              <a:cs typeface="Times New Roman" pitchFamily="18" charset="0"/>
            </a:rPr>
            <a:t>Задача 3. Повышение качества образования</a:t>
          </a:r>
          <a:endParaRPr lang="kk-KZ" sz="1200" kern="1200" dirty="0">
            <a:latin typeface="Arial Narrow" panose="020B0606020202030204" pitchFamily="34" charset="0"/>
            <a:cs typeface="Times New Roman" pitchFamily="18" charset="0"/>
          </a:endParaRPr>
        </a:p>
      </dsp:txBody>
      <dsp:txXfrm>
        <a:off x="4781124" y="554318"/>
        <a:ext cx="1311317" cy="1202167"/>
      </dsp:txXfrm>
    </dsp:sp>
    <dsp:sp modelId="{F9A82009-3150-47CE-AE2A-223A0753BAC6}">
      <dsp:nvSpPr>
        <dsp:cNvPr id="0" name=""/>
        <dsp:cNvSpPr/>
      </dsp:nvSpPr>
      <dsp:spPr>
        <a:xfrm>
          <a:off x="6900321" y="889689"/>
          <a:ext cx="1479351" cy="1220155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6E86456-D003-4DDD-A7A7-92C79331E303}">
      <dsp:nvSpPr>
        <dsp:cNvPr id="0" name=""/>
        <dsp:cNvSpPr/>
      </dsp:nvSpPr>
      <dsp:spPr>
        <a:xfrm>
          <a:off x="7543664" y="-224106"/>
          <a:ext cx="2850178" cy="2850178"/>
        </a:xfrm>
        <a:prstGeom prst="circularArrow">
          <a:avLst>
            <a:gd name="adj1" fmla="val 3930"/>
            <a:gd name="adj2" fmla="val 492626"/>
            <a:gd name="adj3" fmla="val 18365651"/>
            <a:gd name="adj4" fmla="val 11609299"/>
            <a:gd name="adj5" fmla="val 4585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B7EDF9-8586-4F5E-BDEC-41A9AE77396B}">
      <dsp:nvSpPr>
        <dsp:cNvPr id="0" name=""/>
        <dsp:cNvSpPr/>
      </dsp:nvSpPr>
      <dsp:spPr>
        <a:xfrm>
          <a:off x="6824979" y="896885"/>
          <a:ext cx="1751959" cy="138629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/>
            <a:t>Задача 4.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/>
            <a:t>Повышение эффективности управления и финансирования образования</a:t>
          </a:r>
        </a:p>
      </dsp:txBody>
      <dsp:txXfrm>
        <a:off x="6865582" y="937488"/>
        <a:ext cx="1670753" cy="1305085"/>
      </dsp:txXfrm>
    </dsp:sp>
    <dsp:sp modelId="{1E5EA697-FF21-4D57-AFDB-350F139FB414}">
      <dsp:nvSpPr>
        <dsp:cNvPr id="0" name=""/>
        <dsp:cNvSpPr/>
      </dsp:nvSpPr>
      <dsp:spPr>
        <a:xfrm>
          <a:off x="9295870" y="529429"/>
          <a:ext cx="1479351" cy="1220155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387A5A4-7A1B-46D0-A4BB-357849366F93}">
      <dsp:nvSpPr>
        <dsp:cNvPr id="0" name=""/>
        <dsp:cNvSpPr/>
      </dsp:nvSpPr>
      <dsp:spPr>
        <a:xfrm>
          <a:off x="9260523" y="679473"/>
          <a:ext cx="1425831" cy="110059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/>
            <a:t>Задача 5.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/>
            <a:t> Развитие человеческого капитала для цифровой экономики</a:t>
          </a:r>
        </a:p>
      </dsp:txBody>
      <dsp:txXfrm>
        <a:off x="9292758" y="711708"/>
        <a:ext cx="1361361" cy="10361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0B0086DD-516C-4799-83AE-74CA57C79B3E}" type="datetimeFigureOut">
              <a:rPr lang="ru-RU" smtClean="0"/>
              <a:pPr/>
              <a:t>02.02.2022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50888"/>
            <a:ext cx="6678613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759643"/>
            <a:ext cx="5510530" cy="4509135"/>
          </a:xfrm>
          <a:prstGeom prst="rect">
            <a:avLst/>
          </a:prstGeom>
        </p:spPr>
        <p:txBody>
          <a:bodyPr vert="horz" lIns="96616" tIns="48308" rIns="96616" bIns="48308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AF27FEB4-83BC-46E9-BCFF-09CB4A67730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78973A7-5AA9-478C-B509-C22EF1B3B179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C8FF181-B94E-4A10-9219-95F38ADE50C7}" type="slidenum">
              <a:rPr lang="ru-RU" altLang="en-US"/>
              <a:pPr/>
              <a:t>4</a:t>
            </a:fld>
            <a:endParaRPr lang="ru-RU" altLang="en-US"/>
          </a:p>
        </p:txBody>
      </p:sp>
      <p:sp>
        <p:nvSpPr>
          <p:cNvPr id="18433" name="Rectangle 1">
            <a:extLst>
              <a:ext uri="{FF2B5EF4-FFF2-40B4-BE49-F238E27FC236}">
                <a16:creationId xmlns:a16="http://schemas.microsoft.com/office/drawing/2014/main" id="{33241D57-FC06-4060-8DBF-B0FBC7A48EFC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231775" y="819150"/>
            <a:ext cx="7185025" cy="40417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24E2F62F-366A-4CCE-A394-7414E10BD368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64638" y="5119780"/>
            <a:ext cx="6120313" cy="485090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34DB04F-12CA-4267-937C-E5ADB334D43A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6D0B7A9-E5C3-420B-B187-1378321ACF52}" type="slidenum">
              <a:rPr lang="ru-RU" altLang="en-US"/>
              <a:pPr/>
              <a:t>9</a:t>
            </a:fld>
            <a:endParaRPr lang="ru-RU" altLang="en-US"/>
          </a:p>
        </p:txBody>
      </p:sp>
      <p:sp>
        <p:nvSpPr>
          <p:cNvPr id="28673" name="Rectangle 1">
            <a:extLst>
              <a:ext uri="{FF2B5EF4-FFF2-40B4-BE49-F238E27FC236}">
                <a16:creationId xmlns:a16="http://schemas.microsoft.com/office/drawing/2014/main" id="{9ED7C496-FBC7-4F28-B725-95C8E26A961F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233363" y="819150"/>
            <a:ext cx="7183437" cy="40417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8674" name="Rectangle 2">
            <a:extLst>
              <a:ext uri="{FF2B5EF4-FFF2-40B4-BE49-F238E27FC236}">
                <a16:creationId xmlns:a16="http://schemas.microsoft.com/office/drawing/2014/main" id="{F257866E-CC7F-4979-9DCC-18C191CF6B6C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64638" y="5119780"/>
            <a:ext cx="6120313" cy="485090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D5889-0F51-4A11-BD22-7C3FFB0F0384}" type="datetimeFigureOut">
              <a:rPr lang="en-US" smtClean="0"/>
              <a:pPr/>
              <a:t>2/2/2022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4B80A-506B-47C0-BF92-BE1E19B7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D5889-0F51-4A11-BD22-7C3FFB0F0384}" type="datetimeFigureOut">
              <a:rPr lang="en-US" smtClean="0"/>
              <a:pPr/>
              <a:t>2/2/2022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4B80A-506B-47C0-BF92-BE1E19B7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11785600" y="274641"/>
            <a:ext cx="36576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12800" y="274641"/>
            <a:ext cx="107696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D5889-0F51-4A11-BD22-7C3FFB0F0384}" type="datetimeFigureOut">
              <a:rPr lang="en-US" smtClean="0"/>
              <a:pPr/>
              <a:t>2/2/2022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4B80A-506B-47C0-BF92-BE1E19B7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D5889-0F51-4A11-BD22-7C3FFB0F0384}" type="datetimeFigureOut">
              <a:rPr lang="en-US" smtClean="0"/>
              <a:pPr/>
              <a:t>2/2/2022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4B80A-506B-47C0-BF92-BE1E19B7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D5889-0F51-4A11-BD22-7C3FFB0F0384}" type="datetimeFigureOut">
              <a:rPr lang="en-US" smtClean="0"/>
              <a:pPr/>
              <a:t>2/2/2022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4B80A-506B-47C0-BF92-BE1E19B7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128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82296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D5889-0F51-4A11-BD22-7C3FFB0F0384}" type="datetimeFigureOut">
              <a:rPr lang="en-US" smtClean="0"/>
              <a:pPr/>
              <a:t>2/2/2022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4B80A-506B-47C0-BF92-BE1E19B7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D5889-0F51-4A11-BD22-7C3FFB0F0384}" type="datetimeFigureOut">
              <a:rPr lang="en-US" smtClean="0"/>
              <a:pPr/>
              <a:t>2/2/2022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4B80A-506B-47C0-BF92-BE1E19B7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D5889-0F51-4A11-BD22-7C3FFB0F0384}" type="datetimeFigureOut">
              <a:rPr lang="en-US" smtClean="0"/>
              <a:pPr/>
              <a:t>2/2/2022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4B80A-506B-47C0-BF92-BE1E19B7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D5889-0F51-4A11-BD22-7C3FFB0F0384}" type="datetimeFigureOut">
              <a:rPr lang="en-US" smtClean="0"/>
              <a:pPr/>
              <a:t>2/2/2022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4B80A-506B-47C0-BF92-BE1E19B7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D5889-0F51-4A11-BD22-7C3FFB0F0384}" type="datetimeFigureOut">
              <a:rPr lang="en-US" smtClean="0"/>
              <a:pPr/>
              <a:t>2/2/2022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4B80A-506B-47C0-BF92-BE1E19B7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D5889-0F51-4A11-BD22-7C3FFB0F0384}" type="datetimeFigureOut">
              <a:rPr lang="en-US" smtClean="0"/>
              <a:pPr/>
              <a:t>2/2/2022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4B80A-506B-47C0-BF92-BE1E19B7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9D5889-0F51-4A11-BD22-7C3FFB0F0384}" type="datetimeFigureOut">
              <a:rPr lang="en-US" smtClean="0"/>
              <a:pPr/>
              <a:t>2/2/2022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24B80A-506B-47C0-BF92-BE1E19B7E0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rgbClr val="EBEBEB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1452666" y="5699566"/>
            <a:ext cx="2046194" cy="27067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160"/>
          <p:cNvSpPr>
            <a:spLocks noChangeArrowheads="1"/>
          </p:cNvSpPr>
          <p:nvPr/>
        </p:nvSpPr>
        <p:spPr bwMode="auto">
          <a:xfrm>
            <a:off x="1143125" y="0"/>
            <a:ext cx="10655797" cy="6322423"/>
          </a:xfrm>
          <a:custGeom>
            <a:avLst/>
            <a:gdLst>
              <a:gd name="connsiteX0" fmla="*/ 0 w 7260238"/>
              <a:gd name="connsiteY0" fmla="*/ 0 h 3090960"/>
              <a:gd name="connsiteX1" fmla="*/ 7260238 w 7260238"/>
              <a:gd name="connsiteY1" fmla="*/ 0 h 3090960"/>
              <a:gd name="connsiteX2" fmla="*/ 7260238 w 7260238"/>
              <a:gd name="connsiteY2" fmla="*/ 3090960 h 3090960"/>
              <a:gd name="connsiteX3" fmla="*/ 0 w 7260238"/>
              <a:gd name="connsiteY3" fmla="*/ 3090960 h 3090960"/>
              <a:gd name="connsiteX4" fmla="*/ 0 w 7260238"/>
              <a:gd name="connsiteY4" fmla="*/ 0 h 3090960"/>
              <a:gd name="connsiteX0" fmla="*/ 0 w 7260238"/>
              <a:gd name="connsiteY0" fmla="*/ 0 h 3090960"/>
              <a:gd name="connsiteX1" fmla="*/ 7260238 w 7260238"/>
              <a:gd name="connsiteY1" fmla="*/ 0 h 3090960"/>
              <a:gd name="connsiteX2" fmla="*/ 7260238 w 7260238"/>
              <a:gd name="connsiteY2" fmla="*/ 3090960 h 3090960"/>
              <a:gd name="connsiteX3" fmla="*/ 666205 w 7260238"/>
              <a:gd name="connsiteY3" fmla="*/ 3090960 h 3090960"/>
              <a:gd name="connsiteX4" fmla="*/ 0 w 7260238"/>
              <a:gd name="connsiteY4" fmla="*/ 0 h 3090960"/>
              <a:gd name="connsiteX0" fmla="*/ 0 w 7260238"/>
              <a:gd name="connsiteY0" fmla="*/ 0 h 3141760"/>
              <a:gd name="connsiteX1" fmla="*/ 7260238 w 7260238"/>
              <a:gd name="connsiteY1" fmla="*/ 0 h 3141760"/>
              <a:gd name="connsiteX2" fmla="*/ 7031638 w 7260238"/>
              <a:gd name="connsiteY2" fmla="*/ 3141760 h 3141760"/>
              <a:gd name="connsiteX3" fmla="*/ 666205 w 7260238"/>
              <a:gd name="connsiteY3" fmla="*/ 3090960 h 3141760"/>
              <a:gd name="connsiteX4" fmla="*/ 0 w 7260238"/>
              <a:gd name="connsiteY4" fmla="*/ 0 h 3141760"/>
              <a:gd name="connsiteX0" fmla="*/ 0 w 7454971"/>
              <a:gd name="connsiteY0" fmla="*/ 0 h 3141760"/>
              <a:gd name="connsiteX1" fmla="*/ 7454971 w 7454971"/>
              <a:gd name="connsiteY1" fmla="*/ 0 h 3141760"/>
              <a:gd name="connsiteX2" fmla="*/ 7031638 w 7454971"/>
              <a:gd name="connsiteY2" fmla="*/ 3141760 h 3141760"/>
              <a:gd name="connsiteX3" fmla="*/ 666205 w 7454971"/>
              <a:gd name="connsiteY3" fmla="*/ 3090960 h 3141760"/>
              <a:gd name="connsiteX4" fmla="*/ 0 w 7454971"/>
              <a:gd name="connsiteY4" fmla="*/ 0 h 3141760"/>
              <a:gd name="connsiteX0" fmla="*/ 0 w 7454971"/>
              <a:gd name="connsiteY0" fmla="*/ 0 h 3353427"/>
              <a:gd name="connsiteX1" fmla="*/ 7454971 w 7454971"/>
              <a:gd name="connsiteY1" fmla="*/ 211667 h 3353427"/>
              <a:gd name="connsiteX2" fmla="*/ 7031638 w 7454971"/>
              <a:gd name="connsiteY2" fmla="*/ 3353427 h 3353427"/>
              <a:gd name="connsiteX3" fmla="*/ 666205 w 7454971"/>
              <a:gd name="connsiteY3" fmla="*/ 3302627 h 3353427"/>
              <a:gd name="connsiteX4" fmla="*/ 0 w 7454971"/>
              <a:gd name="connsiteY4" fmla="*/ 0 h 33534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54971" h="3353427">
                <a:moveTo>
                  <a:pt x="0" y="0"/>
                </a:moveTo>
                <a:lnTo>
                  <a:pt x="7454971" y="211667"/>
                </a:lnTo>
                <a:lnTo>
                  <a:pt x="7031638" y="3353427"/>
                </a:lnTo>
                <a:lnTo>
                  <a:pt x="666205" y="330262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 w="12700" cmpd="sng">
            <a:noFill/>
            <a:miter lim="800000"/>
            <a:headEnd/>
            <a:tailEnd/>
          </a:ln>
        </p:spPr>
        <p:txBody>
          <a:bodyPr lIns="121917" tIns="60958" rIns="121917" bIns="60958" anchor="ctr"/>
          <a:lstStyle/>
          <a:p>
            <a:pPr algn="ctr">
              <a:defRPr/>
            </a:pPr>
            <a:r>
              <a:rPr lang="en-US" altLang="zh-CN" b="0" dirty="0">
                <a:solidFill>
                  <a:srgbClr val="FFC000"/>
                </a:solidFill>
                <a:latin typeface="+mn-ea"/>
                <a:ea typeface="+mn-ea"/>
              </a:rPr>
              <a:t>·</a:t>
            </a:r>
            <a:endParaRPr lang="zh-CN" altLang="en-US" b="0" dirty="0">
              <a:solidFill>
                <a:srgbClr val="FFC000"/>
              </a:solidFill>
              <a:latin typeface="+mn-ea"/>
              <a:ea typeface="+mn-ea"/>
            </a:endParaRPr>
          </a:p>
        </p:txBody>
      </p:sp>
      <p:sp>
        <p:nvSpPr>
          <p:cNvPr id="22" name="矩形 101"/>
          <p:cNvSpPr/>
          <p:nvPr/>
        </p:nvSpPr>
        <p:spPr>
          <a:xfrm>
            <a:off x="1554481" y="1303338"/>
            <a:ext cx="9966960" cy="4770533"/>
          </a:xfrm>
          <a:prstGeom prst="rect">
            <a:avLst/>
          </a:prstGeom>
        </p:spPr>
        <p:txBody>
          <a:bodyPr wrap="square" lIns="121917" tIns="60958" rIns="121917" bIns="60958">
            <a:spAutoFit/>
          </a:bodyPr>
          <a:lstStyle/>
          <a:p>
            <a:pPr lvl="0" algn="ctr" eaLnBrk="0" hangingPunct="0"/>
            <a:r>
              <a:rPr lang="ru-RU" altLang="zh-CN" sz="320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 НАЦИОНАЛЬНЫЙ ПРОЕКТ</a:t>
            </a:r>
            <a:r>
              <a:rPr lang="ru-RU" sz="3200" b="1" dirty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 </a:t>
            </a:r>
          </a:p>
          <a:p>
            <a:pPr lvl="0" algn="ctr" eaLnBrk="0" hangingPunct="0"/>
            <a:br>
              <a:rPr lang="en-US" sz="3200" b="1" dirty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</a:br>
            <a:r>
              <a:rPr lang="ru-RU" sz="3200" b="1" dirty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«КАЧЕСТВЕННОЕ ОБРАЗОВАНИЕ «</a:t>
            </a:r>
            <a:r>
              <a:rPr lang="kk-KZ" sz="3200" b="1" dirty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БІЛІМДІ ҰЛТ</a:t>
            </a:r>
            <a:r>
              <a:rPr lang="ru-RU" sz="3200" b="1" dirty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»</a:t>
            </a:r>
          </a:p>
          <a:p>
            <a:pPr lvl="0" algn="ctr" eaLnBrk="0" hangingPunct="0"/>
            <a:endParaRPr lang="ru-RU" sz="2800" b="1" dirty="0">
              <a:solidFill>
                <a:schemeClr val="bg1"/>
              </a:solidFill>
              <a:latin typeface="Segoe UI" pitchFamily="34" charset="0"/>
              <a:cs typeface="Segoe UI" pitchFamily="34" charset="0"/>
            </a:endParaRPr>
          </a:p>
          <a:p>
            <a:pPr lvl="0" algn="ctr" eaLnBrk="0" hangingPunct="0"/>
            <a:endParaRPr lang="ru-RU" sz="2800" b="1" dirty="0">
              <a:solidFill>
                <a:schemeClr val="bg1"/>
              </a:solidFill>
              <a:latin typeface="Segoe UI" pitchFamily="34" charset="0"/>
              <a:cs typeface="Segoe UI" pitchFamily="34" charset="0"/>
            </a:endParaRPr>
          </a:p>
          <a:p>
            <a:pPr lvl="0" algn="ctr" eaLnBrk="0" hangingPunct="0"/>
            <a:endParaRPr lang="ru-RU" sz="2800" b="1" dirty="0">
              <a:solidFill>
                <a:schemeClr val="bg1"/>
              </a:solidFill>
              <a:latin typeface="Segoe UI" pitchFamily="34" charset="0"/>
              <a:cs typeface="Segoe UI" pitchFamily="34" charset="0"/>
            </a:endParaRPr>
          </a:p>
          <a:p>
            <a:pPr algn="ctr" eaLnBrk="0" hangingPunct="0"/>
            <a:r>
              <a:rPr lang="ru-RU" sz="2000" dirty="0">
                <a:solidFill>
                  <a:schemeClr val="bg1"/>
                </a:solidFill>
              </a:rPr>
              <a:t>Постановление Правительства Республики Казахстан</a:t>
            </a:r>
          </a:p>
          <a:p>
            <a:pPr algn="ctr" eaLnBrk="0" hangingPunct="0"/>
            <a:r>
              <a:rPr lang="ru-RU" sz="2000" dirty="0">
                <a:solidFill>
                  <a:schemeClr val="bg1"/>
                </a:solidFill>
              </a:rPr>
              <a:t> от 12 октября 2021 года № 726</a:t>
            </a:r>
          </a:p>
          <a:p>
            <a:pPr lvl="0" algn="ctr" eaLnBrk="0" hangingPunct="0"/>
            <a:endParaRPr lang="ru-RU" sz="2800" b="1" dirty="0">
              <a:solidFill>
                <a:schemeClr val="bg1"/>
              </a:solidFill>
              <a:latin typeface="Segoe UI" pitchFamily="34" charset="0"/>
              <a:cs typeface="Segoe UI" pitchFamily="34" charset="0"/>
            </a:endParaRPr>
          </a:p>
          <a:p>
            <a:pPr eaLnBrk="0" hangingPunct="0"/>
            <a:endParaRPr lang="ru-RU" altLang="zh-CN" sz="2700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  <a:p>
            <a:pPr eaLnBrk="0" hangingPunct="0"/>
            <a:endParaRPr lang="zh-CN" altLang="en-US" sz="2700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7" name="椭圆 106"/>
          <p:cNvSpPr/>
          <p:nvPr/>
        </p:nvSpPr>
        <p:spPr>
          <a:xfrm>
            <a:off x="10391165" y="5925725"/>
            <a:ext cx="667790" cy="668032"/>
          </a:xfrm>
          <a:prstGeom prst="ellipse">
            <a:avLst/>
          </a:prstGeom>
          <a:solidFill>
            <a:schemeClr val="accent3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zh-CN" altLang="en-US"/>
          </a:p>
        </p:txBody>
      </p:sp>
      <p:sp>
        <p:nvSpPr>
          <p:cNvPr id="28" name="椭圆 107"/>
          <p:cNvSpPr/>
          <p:nvPr/>
        </p:nvSpPr>
        <p:spPr>
          <a:xfrm>
            <a:off x="11563508" y="4701334"/>
            <a:ext cx="366322" cy="366454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zh-CN" altLang="en-US"/>
          </a:p>
        </p:txBody>
      </p:sp>
      <p:grpSp>
        <p:nvGrpSpPr>
          <p:cNvPr id="16" name="组合 108"/>
          <p:cNvGrpSpPr/>
          <p:nvPr/>
        </p:nvGrpSpPr>
        <p:grpSpPr>
          <a:xfrm>
            <a:off x="9577088" y="6351663"/>
            <a:ext cx="292998" cy="293104"/>
            <a:chOff x="304800" y="673100"/>
            <a:chExt cx="4000500" cy="4000500"/>
          </a:xfrm>
          <a:effectLst>
            <a:outerShdw blurRad="381000" dist="152400" dir="8100000" algn="tr" rotWithShape="0">
              <a:prstClr val="black">
                <a:alpha val="70000"/>
              </a:prstClr>
            </a:outerShdw>
          </a:effectLst>
        </p:grpSpPr>
        <p:sp>
          <p:nvSpPr>
            <p:cNvPr id="30" name="同心圆 109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chemeClr val="bg1"/>
                </a:gs>
                <a:gs pos="55000">
                  <a:schemeClr val="bg1">
                    <a:lumMod val="9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81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31" name="椭圆 110"/>
            <p:cNvSpPr/>
            <p:nvPr/>
          </p:nvSpPr>
          <p:spPr>
            <a:xfrm>
              <a:off x="479425" y="847725"/>
              <a:ext cx="3651250" cy="3651250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5100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89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19" name="组合 111"/>
          <p:cNvGrpSpPr/>
          <p:nvPr/>
        </p:nvGrpSpPr>
        <p:grpSpPr>
          <a:xfrm>
            <a:off x="7838030" y="6292931"/>
            <a:ext cx="383842" cy="383981"/>
            <a:chOff x="304800" y="673100"/>
            <a:chExt cx="4000500" cy="4000500"/>
          </a:xfrm>
          <a:effectLst>
            <a:outerShdw blurRad="381000" dist="152400" dir="8100000" algn="tr" rotWithShape="0">
              <a:prstClr val="black">
                <a:alpha val="70000"/>
              </a:prstClr>
            </a:outerShdw>
          </a:effectLst>
        </p:grpSpPr>
        <p:sp>
          <p:nvSpPr>
            <p:cNvPr id="33" name="同心圆 112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chemeClr val="bg1"/>
                </a:gs>
                <a:gs pos="55000">
                  <a:schemeClr val="bg1">
                    <a:lumMod val="9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81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34" name="椭圆 113"/>
            <p:cNvSpPr/>
            <p:nvPr/>
          </p:nvSpPr>
          <p:spPr>
            <a:xfrm>
              <a:off x="479425" y="847725"/>
              <a:ext cx="3651250" cy="3651250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5100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89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29" name="组合 114"/>
          <p:cNvGrpSpPr/>
          <p:nvPr/>
        </p:nvGrpSpPr>
        <p:grpSpPr>
          <a:xfrm>
            <a:off x="11445548" y="5653411"/>
            <a:ext cx="544432" cy="544629"/>
            <a:chOff x="304800" y="673100"/>
            <a:chExt cx="4000500" cy="4000500"/>
          </a:xfrm>
          <a:effectLst>
            <a:outerShdw blurRad="317500" dist="1905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36" name="同心圆 115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chemeClr val="bg1"/>
                </a:gs>
                <a:gs pos="55000">
                  <a:schemeClr val="bg1">
                    <a:lumMod val="9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81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37" name="椭圆 116"/>
            <p:cNvSpPr/>
            <p:nvPr/>
          </p:nvSpPr>
          <p:spPr>
            <a:xfrm>
              <a:off x="392113" y="760413"/>
              <a:ext cx="3825874" cy="3825874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5100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89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38" name="椭圆 117"/>
          <p:cNvSpPr/>
          <p:nvPr/>
        </p:nvSpPr>
        <p:spPr>
          <a:xfrm>
            <a:off x="8838198" y="6278313"/>
            <a:ext cx="366322" cy="366454"/>
          </a:xfrm>
          <a:prstGeom prst="ellipse">
            <a:avLst/>
          </a:prstGeom>
          <a:solidFill>
            <a:schemeClr val="accent4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zh-CN" altLang="en-US"/>
          </a:p>
        </p:txBody>
      </p:sp>
      <p:sp>
        <p:nvSpPr>
          <p:cNvPr id="39" name="椭圆 118"/>
          <p:cNvSpPr/>
          <p:nvPr/>
        </p:nvSpPr>
        <p:spPr>
          <a:xfrm>
            <a:off x="11445548" y="6511685"/>
            <a:ext cx="183161" cy="183228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2527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1" presetClass="entr" presetSubtype="0" fill="hold" grpId="0" nodeType="withEffect">
                                  <p:stCondLst>
                                    <p:cond delay="3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 tmFilter="0,0; .5, 1; 1, 1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9550"/>
                            </p:stCondLst>
                            <p:childTnLst>
                              <p:par>
                                <p:cTn id="1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3" presetClass="entr" presetSubtype="16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3" presetClass="entr" presetSubtype="16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presetSubtype="16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16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presetSubtype="16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3" presetClass="entr" presetSubtype="16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2" grpId="0"/>
      <p:bldP spid="27" grpId="0" animBg="1"/>
      <p:bldP spid="28" grpId="0" animBg="1"/>
      <p:bldP spid="38" grpId="0" animBg="1"/>
      <p:bldP spid="3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6454204" y="2299624"/>
            <a:ext cx="5038856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bmk="z5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  </a:t>
            </a:r>
            <a:r>
              <a:rPr kumimoji="0" lang="ru-RU" sz="2000" b="0" i="0" u="none" strike="noStrike" cap="none" normalizeH="0" baseline="0" dirty="0" bmk="z5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Признать утратившим силу постановление Правительства Республики Казахстан от 27 декабря 2019 года № 988 </a:t>
            </a:r>
            <a:r>
              <a:rPr kumimoji="0" lang="ru-RU" sz="2000" b="1" i="0" u="none" strike="noStrike" cap="none" normalizeH="0" baseline="0" dirty="0" bmk="z5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"Об утверждении Государственной программы развития образования и науки Республики Казахстан на 2020 – 2025 годы".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/>
          <a:srcRect l="6827" t="27679" r="66768" b="13393"/>
          <a:stretch>
            <a:fillRect/>
          </a:stretch>
        </p:blipFill>
        <p:spPr bwMode="auto">
          <a:xfrm>
            <a:off x="698941" y="0"/>
            <a:ext cx="49180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33165" y="255494"/>
            <a:ext cx="6777317" cy="1004888"/>
          </a:xfrm>
          <a:ln w="127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fontAlgn="base"/>
            <a:r>
              <a:rPr lang="ru-RU" sz="2000" b="1" dirty="0">
                <a:latin typeface="Arial" pitchFamily="34" charset="0"/>
                <a:cs typeface="Arial" pitchFamily="34" charset="0"/>
              </a:rPr>
              <a:t>Взаимосвязь с вышестоящими документами </a:t>
            </a:r>
            <a:br>
              <a:rPr lang="ru-RU" sz="2000" b="1" dirty="0">
                <a:latin typeface="Arial" pitchFamily="34" charset="0"/>
                <a:cs typeface="Arial" pitchFamily="34" charset="0"/>
              </a:rPr>
            </a:br>
            <a:r>
              <a:rPr lang="ru-RU" sz="2000" b="1" dirty="0">
                <a:latin typeface="Arial" pitchFamily="34" charset="0"/>
                <a:cs typeface="Arial" pitchFamily="34" charset="0"/>
              </a:rPr>
              <a:t>Системы государственного планирования</a:t>
            </a:r>
            <a:br>
              <a:rPr lang="ru-RU" sz="2000" b="1" dirty="0">
                <a:latin typeface="Arial" pitchFamily="34" charset="0"/>
                <a:cs typeface="Arial" pitchFamily="34" charset="0"/>
              </a:rPr>
            </a:br>
            <a:endParaRPr lang="kk-KZ" sz="2000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49624" y="1815353"/>
            <a:ext cx="4114799" cy="646331"/>
          </a:xfrm>
          <a:prstGeom prst="rect">
            <a:avLst/>
          </a:prstGeom>
          <a:ln w="127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Стратегия развития Республики Казахстан до 2050 года</a:t>
            </a:r>
            <a:endParaRPr lang="kk-KZ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876799" y="1817638"/>
            <a:ext cx="6096000" cy="1200329"/>
          </a:xfrm>
          <a:prstGeom prst="rect">
            <a:avLst/>
          </a:pr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/>
            <a:r>
              <a:rPr lang="ru-RU" sz="1800" b="1" dirty="0">
                <a:latin typeface="Arial Narrow" pitchFamily="34" charset="0"/>
                <a:cs typeface="Arial" pitchFamily="34" charset="0"/>
              </a:rPr>
              <a:t>Направление</a:t>
            </a:r>
            <a:r>
              <a:rPr lang="ru-RU" sz="1800" dirty="0">
                <a:latin typeface="Arial Narrow" pitchFamily="34" charset="0"/>
                <a:cs typeface="Arial" pitchFamily="34" charset="0"/>
              </a:rPr>
              <a:t> </a:t>
            </a:r>
            <a:r>
              <a:rPr lang="ru-RU" sz="1800" b="1" dirty="0">
                <a:latin typeface="Arial Narrow" pitchFamily="34" charset="0"/>
                <a:cs typeface="Arial" pitchFamily="34" charset="0"/>
              </a:rPr>
              <a:t>4.</a:t>
            </a:r>
            <a:r>
              <a:rPr lang="ru-RU" sz="1800" dirty="0">
                <a:latin typeface="Arial Narrow" pitchFamily="34" charset="0"/>
                <a:cs typeface="Arial" pitchFamily="34" charset="0"/>
              </a:rPr>
              <a:t> Знания и профессиональные навыки – ключевые ориентиры современной системы образования, подготовки и переподготовки кадров.</a:t>
            </a:r>
            <a:endParaRPr lang="ru-RU" sz="1800" b="1" dirty="0">
              <a:latin typeface="Arial Narrow" pitchFamily="34" charset="0"/>
              <a:cs typeface="Arial" pitchFamily="34" charset="0"/>
            </a:endParaRPr>
          </a:p>
          <a:p>
            <a:pPr algn="just"/>
            <a:endParaRPr lang="kk-KZ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 flipH="1">
            <a:off x="3402107" y="1371600"/>
            <a:ext cx="510987" cy="309282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flipV="1">
            <a:off x="4531659" y="2030506"/>
            <a:ext cx="295835" cy="13447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5"/>
          <p:cNvSpPr/>
          <p:nvPr/>
        </p:nvSpPr>
        <p:spPr>
          <a:xfrm>
            <a:off x="546848" y="4786717"/>
            <a:ext cx="818029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kk-KZ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8" name="Схема 17"/>
          <p:cNvGraphicFramePr/>
          <p:nvPr>
            <p:extLst>
              <p:ext uri="{D42A27DB-BD31-4B8C-83A1-F6EECF244321}">
                <p14:modId xmlns:p14="http://schemas.microsoft.com/office/powerpoint/2010/main" val="1355824527"/>
              </p:ext>
            </p:extLst>
          </p:nvPr>
        </p:nvGraphicFramePr>
        <p:xfrm>
          <a:off x="747406" y="4364264"/>
          <a:ext cx="10999693" cy="25678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0BDD3766-9DF6-4112-9248-6370393AB922}"/>
              </a:ext>
            </a:extLst>
          </p:cNvPr>
          <p:cNvSpPr txBox="1"/>
          <p:nvPr/>
        </p:nvSpPr>
        <p:spPr>
          <a:xfrm>
            <a:off x="435936" y="3280747"/>
            <a:ext cx="1034735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800" dirty="0">
                <a:latin typeface="Arial Narrow" panose="020B0606020202030204" pitchFamily="34" charset="0"/>
              </a:rPr>
              <a:t>Национальный план развития (общенациональные приоритеты и стратегические показатели):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Oval 1">
            <a:extLst>
              <a:ext uri="{FF2B5EF4-FFF2-40B4-BE49-F238E27FC236}">
                <a16:creationId xmlns:a16="http://schemas.microsoft.com/office/drawing/2014/main" id="{00E3F461-1B7D-4577-AE3E-E4C0C3FCF3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00338" y="781050"/>
            <a:ext cx="6513512" cy="6365875"/>
          </a:xfrm>
          <a:prstGeom prst="ellipse">
            <a:avLst/>
          </a:prstGeom>
          <a:noFill/>
          <a:ln w="317520" cap="flat">
            <a:solidFill>
              <a:srgbClr val="F2F2F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6" name="AutoShape 2">
            <a:extLst>
              <a:ext uri="{FF2B5EF4-FFF2-40B4-BE49-F238E27FC236}">
                <a16:creationId xmlns:a16="http://schemas.microsoft.com/office/drawing/2014/main" id="{12AF4B33-9694-4437-B687-DF4DC14F60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698" y="2702859"/>
            <a:ext cx="5558867" cy="1842247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600" cap="flat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 anchor="ctr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982663" algn="just"/>
            <a:r>
              <a:rPr lang="ru-RU" sz="2400" dirty="0">
                <a:solidFill>
                  <a:schemeClr val="tx1"/>
                </a:solidFill>
                <a:latin typeface="Segoe UI" pitchFamily="34" charset="0"/>
                <a:cs typeface="Segoe UI" pitchFamily="34" charset="0"/>
              </a:rPr>
              <a:t>Повышение качества образования обучающихся всех уровней образования</a:t>
            </a:r>
            <a:endParaRPr lang="ru-RU" altLang="en-US" sz="2400" dirty="0">
              <a:solidFill>
                <a:schemeClr val="tx1"/>
              </a:solidFill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6147" name="AutoShape 3">
            <a:extLst>
              <a:ext uri="{FF2B5EF4-FFF2-40B4-BE49-F238E27FC236}">
                <a16:creationId xmlns:a16="http://schemas.microsoft.com/office/drawing/2014/main" id="{7F29877F-3B57-422E-8D49-90C3DE9C03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259" y="2702860"/>
            <a:ext cx="1506069" cy="1788458"/>
          </a:xfrm>
          <a:prstGeom prst="roundRect">
            <a:avLst>
              <a:gd name="adj" fmla="val 16667"/>
            </a:avLst>
          </a:prstGeom>
          <a:solidFill>
            <a:srgbClr val="2F559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600" cap="flat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8" name="Rectangle 4">
            <a:extLst>
              <a:ext uri="{FF2B5EF4-FFF2-40B4-BE49-F238E27FC236}">
                <a16:creationId xmlns:a16="http://schemas.microsoft.com/office/drawing/2014/main" id="{444294F8-4F1F-4421-863C-D93FD13E3D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2949" y="1769689"/>
            <a:ext cx="2562225" cy="868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07640" tIns="53640" rIns="107640" bIns="53640" anchor="ctr"/>
          <a:lstStyle>
            <a:lvl1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hangingPunct="1">
              <a:lnSpc>
                <a:spcPct val="90000"/>
              </a:lnSpc>
            </a:pPr>
            <a:r>
              <a:rPr lang="ru-RU" altLang="en-US" sz="3600" b="1" dirty="0">
                <a:latin typeface="Segoe UI" panose="020B0502040204020203" pitchFamily="34" charset="0"/>
                <a:cs typeface="Open Sans" charset="0"/>
              </a:rPr>
              <a:t>ЦЕЛЬ:</a:t>
            </a:r>
          </a:p>
        </p:txBody>
      </p:sp>
      <p:sp>
        <p:nvSpPr>
          <p:cNvPr id="6153" name="Rectangle 9">
            <a:extLst>
              <a:ext uri="{FF2B5EF4-FFF2-40B4-BE49-F238E27FC236}">
                <a16:creationId xmlns:a16="http://schemas.microsoft.com/office/drawing/2014/main" id="{6B8A6DD7-12F8-4F04-B25B-09523D2A1E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27513" y="3482975"/>
            <a:ext cx="26670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hangingPunct="1">
              <a:lnSpc>
                <a:spcPct val="100000"/>
              </a:lnSpc>
            </a:pPr>
            <a:r>
              <a:rPr lang="ru-RU" altLang="en-US">
                <a:latin typeface="Segoe UI" panose="020B0502040204020203" pitchFamily="34" charset="0"/>
                <a:cs typeface="Open Sans" charset="0"/>
              </a:rPr>
              <a:t>духовно-нравственной </a:t>
            </a:r>
          </a:p>
        </p:txBody>
      </p:sp>
      <p:pic>
        <p:nvPicPr>
          <p:cNvPr id="6155" name="Picture 11">
            <a:extLst>
              <a:ext uri="{FF2B5EF4-FFF2-40B4-BE49-F238E27FC236}">
                <a16:creationId xmlns:a16="http://schemas.microsoft.com/office/drawing/2014/main" id="{767833BF-063A-417C-B31C-B8E1906D15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407" y="2867212"/>
            <a:ext cx="1166906" cy="11669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157" name="AutoShape 13">
            <a:extLst>
              <a:ext uri="{FF2B5EF4-FFF2-40B4-BE49-F238E27FC236}">
                <a16:creationId xmlns:a16="http://schemas.microsoft.com/office/drawing/2014/main" id="{49A1B03E-9FAA-44A8-8243-93F2FEA090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59574" y="1995488"/>
            <a:ext cx="5432425" cy="790575"/>
          </a:xfrm>
          <a:prstGeom prst="roundRect">
            <a:avLst>
              <a:gd name="adj" fmla="val 16667"/>
            </a:avLst>
          </a:prstGeom>
          <a:solidFill>
            <a:srgbClr val="E7E6E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600" cap="flat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 anchor="ctr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641350" algn="just" hangingPunct="1">
              <a:lnSpc>
                <a:spcPct val="107000"/>
              </a:lnSpc>
              <a:spcBef>
                <a:spcPts val="1200"/>
              </a:spcBef>
            </a:pPr>
            <a:r>
              <a:rPr lang="ru-RU" altLang="en-US" b="1" dirty="0">
                <a:solidFill>
                  <a:schemeClr val="tx1"/>
                </a:solidFill>
                <a:latin typeface="Segoe UI" panose="020B0502040204020203" pitchFamily="34" charset="0"/>
                <a:cs typeface="Open Sans" charset="0"/>
              </a:rPr>
              <a:t>ДОШКОЛЬНОЕ ВОСПИТАНИЕ И ОБУЧЕНИЕ</a:t>
            </a:r>
          </a:p>
        </p:txBody>
      </p:sp>
      <p:sp>
        <p:nvSpPr>
          <p:cNvPr id="6158" name="AutoShape 14">
            <a:extLst>
              <a:ext uri="{FF2B5EF4-FFF2-40B4-BE49-F238E27FC236}">
                <a16:creationId xmlns:a16="http://schemas.microsoft.com/office/drawing/2014/main" id="{07E625AD-BE7B-40D7-8FEB-CB2893E8F1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64168" y="3076851"/>
            <a:ext cx="5327831" cy="790575"/>
          </a:xfrm>
          <a:prstGeom prst="roundRect">
            <a:avLst>
              <a:gd name="adj" fmla="val 16667"/>
            </a:avLst>
          </a:prstGeom>
          <a:solidFill>
            <a:srgbClr val="E7E6E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600" cap="flat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 anchor="ctr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635000" algn="just" hangingPunct="1">
              <a:lnSpc>
                <a:spcPct val="107000"/>
              </a:lnSpc>
              <a:spcBef>
                <a:spcPts val="1200"/>
              </a:spcBef>
            </a:pPr>
            <a:r>
              <a:rPr lang="ru-RU" altLang="en-US" b="1" dirty="0">
                <a:solidFill>
                  <a:schemeClr val="tx1"/>
                </a:solidFill>
                <a:latin typeface="Segoe UI" panose="020B0502040204020203" pitchFamily="34" charset="0"/>
                <a:cs typeface="Open Sans" charset="0"/>
              </a:rPr>
              <a:t>СРЕДНЕЕ ОБРАЗОВАНИЕ</a:t>
            </a:r>
          </a:p>
        </p:txBody>
      </p:sp>
      <p:sp>
        <p:nvSpPr>
          <p:cNvPr id="6159" name="AutoShape 15">
            <a:extLst>
              <a:ext uri="{FF2B5EF4-FFF2-40B4-BE49-F238E27FC236}">
                <a16:creationId xmlns:a16="http://schemas.microsoft.com/office/drawing/2014/main" id="{F016F16B-E1CE-4234-9651-C2ABC89A21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3704" y="4182595"/>
            <a:ext cx="5338296" cy="790575"/>
          </a:xfrm>
          <a:prstGeom prst="roundRect">
            <a:avLst>
              <a:gd name="adj" fmla="val 16667"/>
            </a:avLst>
          </a:prstGeom>
          <a:solidFill>
            <a:srgbClr val="E7E6E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600" cap="flat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 anchor="ctr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687388" algn="just" hangingPunct="1">
              <a:lnSpc>
                <a:spcPct val="107000"/>
              </a:lnSpc>
              <a:spcBef>
                <a:spcPts val="1200"/>
              </a:spcBef>
            </a:pPr>
            <a:r>
              <a:rPr lang="ru-RU" altLang="en-US" b="1" dirty="0">
                <a:solidFill>
                  <a:schemeClr val="tx1"/>
                </a:solidFill>
                <a:latin typeface="Segoe UI" panose="020B0502040204020203" pitchFamily="34" charset="0"/>
                <a:cs typeface="Open Sans" charset="0"/>
              </a:rPr>
              <a:t>ТЕХНИЧЕСКОЕ И ПРОФЕССИОНАЛЬНОЕ ОБРАЗОВАНИЕ  </a:t>
            </a:r>
          </a:p>
        </p:txBody>
      </p:sp>
      <p:sp>
        <p:nvSpPr>
          <p:cNvPr id="6160" name="AutoShape 16">
            <a:extLst>
              <a:ext uri="{FF2B5EF4-FFF2-40B4-BE49-F238E27FC236}">
                <a16:creationId xmlns:a16="http://schemas.microsoft.com/office/drawing/2014/main" id="{C076AC40-51EE-4981-B2D4-B7639B19F2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6912" y="5327183"/>
            <a:ext cx="5145088" cy="790575"/>
          </a:xfrm>
          <a:prstGeom prst="roundRect">
            <a:avLst>
              <a:gd name="adj" fmla="val 16667"/>
            </a:avLst>
          </a:prstGeom>
          <a:solidFill>
            <a:srgbClr val="E7E6E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600" cap="flat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 anchor="ctr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687388" algn="just" hangingPunct="1">
              <a:lnSpc>
                <a:spcPct val="100000"/>
              </a:lnSpc>
            </a:pPr>
            <a:r>
              <a:rPr lang="ru-RU" altLang="en-US" b="1" dirty="0">
                <a:solidFill>
                  <a:schemeClr val="tx1"/>
                </a:solidFill>
                <a:latin typeface="Segoe UI" panose="020B0502040204020203" pitchFamily="34" charset="0"/>
                <a:cs typeface="Open Sans" charset="0"/>
              </a:rPr>
              <a:t>ВЫСШЕЕ И ПОСЛЕВУЗОВСКОЕ ОБРАЗОВАНИЕ</a:t>
            </a:r>
          </a:p>
        </p:txBody>
      </p:sp>
      <p:sp>
        <p:nvSpPr>
          <p:cNvPr id="6162" name="Oval 18">
            <a:extLst>
              <a:ext uri="{FF2B5EF4-FFF2-40B4-BE49-F238E27FC236}">
                <a16:creationId xmlns:a16="http://schemas.microsoft.com/office/drawing/2014/main" id="{41E828EB-7899-41F8-B5F7-1A41B546EB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36964" y="1982040"/>
            <a:ext cx="795337" cy="790575"/>
          </a:xfrm>
          <a:prstGeom prst="ellipse">
            <a:avLst/>
          </a:prstGeom>
          <a:solidFill>
            <a:srgbClr val="FFFFFF"/>
          </a:solidFill>
          <a:ln w="60480" cap="flat">
            <a:solidFill>
              <a:srgbClr val="E7E6E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63" name="Oval 19">
            <a:extLst>
              <a:ext uri="{FF2B5EF4-FFF2-40B4-BE49-F238E27FC236}">
                <a16:creationId xmlns:a16="http://schemas.microsoft.com/office/drawing/2014/main" id="{A85F0834-566A-495C-BB7F-B628333935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96623" y="3141663"/>
            <a:ext cx="795337" cy="790575"/>
          </a:xfrm>
          <a:prstGeom prst="ellipse">
            <a:avLst/>
          </a:prstGeom>
          <a:solidFill>
            <a:srgbClr val="FFFFFF"/>
          </a:solidFill>
          <a:ln w="60480" cap="flat">
            <a:solidFill>
              <a:srgbClr val="E7E6E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64" name="Oval 20">
            <a:extLst>
              <a:ext uri="{FF2B5EF4-FFF2-40B4-BE49-F238E27FC236}">
                <a16:creationId xmlns:a16="http://schemas.microsoft.com/office/drawing/2014/main" id="{B5ED4468-6321-46C0-BB0E-6E962E17E8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57509" y="4182596"/>
            <a:ext cx="795337" cy="790575"/>
          </a:xfrm>
          <a:prstGeom prst="ellipse">
            <a:avLst/>
          </a:prstGeom>
          <a:solidFill>
            <a:srgbClr val="FFFFFF"/>
          </a:solidFill>
          <a:ln w="60480" cap="flat">
            <a:solidFill>
              <a:srgbClr val="E7E6E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65" name="Oval 21">
            <a:extLst>
              <a:ext uri="{FF2B5EF4-FFF2-40B4-BE49-F238E27FC236}">
                <a16:creationId xmlns:a16="http://schemas.microsoft.com/office/drawing/2014/main" id="{5F750DBE-9870-4948-8CE8-6EF46BAEC8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50411" y="5263870"/>
            <a:ext cx="795337" cy="790575"/>
          </a:xfrm>
          <a:prstGeom prst="ellipse">
            <a:avLst/>
          </a:prstGeom>
          <a:solidFill>
            <a:srgbClr val="FFFFFF"/>
          </a:solidFill>
          <a:ln w="60480" cap="flat">
            <a:solidFill>
              <a:srgbClr val="E7E6E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6167" name="Picture 23">
            <a:extLst>
              <a:ext uri="{FF2B5EF4-FFF2-40B4-BE49-F238E27FC236}">
                <a16:creationId xmlns:a16="http://schemas.microsoft.com/office/drawing/2014/main" id="{BE47E8E5-C509-421A-9E1C-467B769A61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3651" y="2194672"/>
            <a:ext cx="463550" cy="4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6168" name="Picture 24">
            <a:extLst>
              <a:ext uri="{FF2B5EF4-FFF2-40B4-BE49-F238E27FC236}">
                <a16:creationId xmlns:a16="http://schemas.microsoft.com/office/drawing/2014/main" id="{CC57CE6E-B575-4B23-BAA1-8AD4E5953A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7614" y="3191155"/>
            <a:ext cx="541337" cy="541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6169" name="Picture 25">
            <a:extLst>
              <a:ext uri="{FF2B5EF4-FFF2-40B4-BE49-F238E27FC236}">
                <a16:creationId xmlns:a16="http://schemas.microsoft.com/office/drawing/2014/main" id="{E7F60D84-5045-4B74-8F18-BDDE46A57F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3993" y="4438836"/>
            <a:ext cx="290513" cy="290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6171" name="Picture 27">
            <a:extLst>
              <a:ext uri="{FF2B5EF4-FFF2-40B4-BE49-F238E27FC236}">
                <a16:creationId xmlns:a16="http://schemas.microsoft.com/office/drawing/2014/main" id="{6CC8829B-30A4-4769-9FC1-D76641053D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4058" y="5444566"/>
            <a:ext cx="47625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173" name="Rectangle 29">
            <a:extLst>
              <a:ext uri="{FF2B5EF4-FFF2-40B4-BE49-F238E27FC236}">
                <a16:creationId xmlns:a16="http://schemas.microsoft.com/office/drawing/2014/main" id="{54123EB0-C3DA-4695-9925-E80B64391F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46975" y="1219200"/>
            <a:ext cx="4433888" cy="782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07640" tIns="53640" rIns="107640" bIns="53640" anchor="ctr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hangingPunct="1">
              <a:lnSpc>
                <a:spcPct val="90000"/>
              </a:lnSpc>
            </a:pPr>
            <a:r>
              <a:rPr lang="ru-RU" altLang="en-US" sz="3600" b="1">
                <a:latin typeface="Segoe UI" panose="020B0502040204020203" pitchFamily="34" charset="0"/>
                <a:cs typeface="Open Sans" charset="0"/>
              </a:rPr>
              <a:t>НАПРАВЛЕНИЯ:</a:t>
            </a:r>
          </a:p>
        </p:txBody>
      </p:sp>
      <p:sp>
        <p:nvSpPr>
          <p:cNvPr id="32" name="Заголовок 8"/>
          <p:cNvSpPr txBox="1">
            <a:spLocks/>
          </p:cNvSpPr>
          <p:nvPr/>
        </p:nvSpPr>
        <p:spPr>
          <a:xfrm>
            <a:off x="0" y="0"/>
            <a:ext cx="12192000" cy="1175657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egoe UI" pitchFamily="34" charset="0"/>
                <a:ea typeface="+mj-ea"/>
                <a:cs typeface="Segoe UI" pitchFamily="34" charset="0"/>
              </a:rPr>
              <a:t>НАЦИОНАЛЬНЫЙ ПРОЕКТ </a:t>
            </a:r>
            <a:b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egoe UI" pitchFamily="34" charset="0"/>
                <a:ea typeface="+mj-ea"/>
                <a:cs typeface="Segoe UI" pitchFamily="34" charset="0"/>
              </a:rPr>
            </a:br>
            <a:r>
              <a:rPr kumimoji="0" lang="ru-RU" sz="3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egoe UI" pitchFamily="34" charset="0"/>
                <a:ea typeface="+mj-ea"/>
                <a:cs typeface="Segoe UI" pitchFamily="34" charset="0"/>
              </a:rPr>
              <a:t>«КАЧЕСТВЕННОЕ ОБРАЗОВАНИЕ «</a:t>
            </a:r>
            <a:r>
              <a:rPr kumimoji="0" lang="kk-KZ" sz="3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egoe UI" pitchFamily="34" charset="0"/>
                <a:ea typeface="+mj-ea"/>
                <a:cs typeface="Segoe UI" pitchFamily="34" charset="0"/>
              </a:rPr>
              <a:t>БІЛІМДІ ҰЛТ</a:t>
            </a:r>
            <a:r>
              <a:rPr kumimoji="0" lang="ru-RU" sz="3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egoe UI" pitchFamily="34" charset="0"/>
                <a:ea typeface="+mj-ea"/>
                <a:cs typeface="Segoe UI" pitchFamily="34" charset="0"/>
              </a:rPr>
              <a:t>»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0"/>
          <p:cNvSpPr>
            <a:spLocks noChangeArrowheads="1"/>
          </p:cNvSpPr>
          <p:nvPr/>
        </p:nvSpPr>
        <p:spPr bwMode="auto">
          <a:xfrm>
            <a:off x="1389995" y="1033118"/>
            <a:ext cx="2777056" cy="881395"/>
          </a:xfrm>
          <a:prstGeom prst="rect">
            <a:avLst/>
          </a:prstGeom>
          <a:noFill/>
          <a:ln w="28575">
            <a:solidFill>
              <a:srgbClr val="C00000"/>
            </a:solidFill>
            <a:prstDash val="sysDash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 algn="just">
              <a:lnSpc>
                <a:spcPts val="1500"/>
              </a:lnSpc>
            </a:pPr>
            <a:r>
              <a:rPr lang="ru-RU" sz="2000" dirty="0"/>
              <a:t>Обеспечение доступности и качества дошкольного воспитания и обучения</a:t>
            </a:r>
            <a:endParaRPr lang="ru-RU" altLang="zh-CN" sz="2000" dirty="0">
              <a:solidFill>
                <a:schemeClr val="tx1">
                  <a:lumMod val="75000"/>
                  <a:lumOff val="25000"/>
                </a:schemeClr>
              </a:solidFill>
              <a:ea typeface="微软雅黑" pitchFamily="34" charset="-122"/>
            </a:endParaRPr>
          </a:p>
        </p:txBody>
      </p:sp>
      <p:sp>
        <p:nvSpPr>
          <p:cNvPr id="5" name="Line 21"/>
          <p:cNvSpPr>
            <a:spLocks noChangeShapeType="1"/>
          </p:cNvSpPr>
          <p:nvPr/>
        </p:nvSpPr>
        <p:spPr bwMode="auto">
          <a:xfrm flipH="1" flipV="1">
            <a:off x="1367117" y="1380426"/>
            <a:ext cx="6698" cy="1171311"/>
          </a:xfrm>
          <a:prstGeom prst="line">
            <a:avLst/>
          </a:prstGeom>
          <a:noFill/>
          <a:ln w="12700">
            <a:solidFill>
              <a:srgbClr val="28537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6" name="Rectangle 22"/>
          <p:cNvSpPr>
            <a:spLocks noChangeArrowheads="1"/>
          </p:cNvSpPr>
          <p:nvPr/>
        </p:nvSpPr>
        <p:spPr bwMode="auto">
          <a:xfrm>
            <a:off x="1737360" y="4791234"/>
            <a:ext cx="3414783" cy="1258037"/>
          </a:xfrm>
          <a:prstGeom prst="rect">
            <a:avLst/>
          </a:prstGeom>
          <a:noFill/>
          <a:ln w="28575">
            <a:solidFill>
              <a:srgbClr val="C00000"/>
            </a:solidFill>
            <a:prstDash val="sysDash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 algn="just">
              <a:lnSpc>
                <a:spcPts val="1500"/>
              </a:lnSpc>
            </a:pPr>
            <a:r>
              <a:rPr lang="ru-RU" dirty="0"/>
              <a:t>Повышение качества среднего образования: сокращение разрыва в качестве обучения между регионами, городскими и сельскими школами Казахстана (</a:t>
            </a:r>
            <a:r>
              <a:rPr lang="en-US" dirty="0"/>
              <a:t>PISA</a:t>
            </a:r>
            <a:r>
              <a:rPr lang="ru-RU" dirty="0"/>
              <a:t>)</a:t>
            </a:r>
            <a:endParaRPr lang="ru-RU" altLang="zh-CN" dirty="0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7" name="Line 23"/>
          <p:cNvSpPr>
            <a:spLocks noChangeShapeType="1"/>
          </p:cNvSpPr>
          <p:nvPr/>
        </p:nvSpPr>
        <p:spPr bwMode="auto">
          <a:xfrm flipV="1">
            <a:off x="5636591" y="1317205"/>
            <a:ext cx="0" cy="1179677"/>
          </a:xfrm>
          <a:prstGeom prst="line">
            <a:avLst/>
          </a:prstGeom>
          <a:noFill/>
          <a:ln w="12700">
            <a:solidFill>
              <a:srgbClr val="80808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8" name="Rectangle 24"/>
          <p:cNvSpPr>
            <a:spLocks noChangeArrowheads="1"/>
          </p:cNvSpPr>
          <p:nvPr/>
        </p:nvSpPr>
        <p:spPr bwMode="auto">
          <a:xfrm>
            <a:off x="9487767" y="1121184"/>
            <a:ext cx="2704233" cy="687624"/>
          </a:xfrm>
          <a:prstGeom prst="rect">
            <a:avLst/>
          </a:prstGeom>
          <a:noFill/>
          <a:ln w="28575">
            <a:solidFill>
              <a:srgbClr val="C00000"/>
            </a:solidFill>
            <a:prstDash val="sysDash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 algn="just">
              <a:lnSpc>
                <a:spcPts val="1500"/>
              </a:lnSpc>
            </a:pPr>
            <a:r>
              <a:rPr lang="en-US" sz="2000" dirty="0" err="1"/>
              <a:t>Повышение</a:t>
            </a:r>
            <a:r>
              <a:rPr lang="en-US" sz="2000" dirty="0"/>
              <a:t> </a:t>
            </a:r>
            <a:r>
              <a:rPr lang="en-US" sz="2000" dirty="0" err="1"/>
              <a:t>конкур</a:t>
            </a:r>
            <a:r>
              <a:rPr lang="ru-RU" sz="2000" dirty="0" err="1"/>
              <a:t>ентно</a:t>
            </a:r>
            <a:r>
              <a:rPr lang="en-US" sz="2000" dirty="0" err="1"/>
              <a:t>сти</a:t>
            </a:r>
            <a:r>
              <a:rPr lang="en-US" sz="2000" dirty="0"/>
              <a:t> </a:t>
            </a:r>
            <a:r>
              <a:rPr lang="en-US" sz="2000" dirty="0" err="1"/>
              <a:t>казахстанских</a:t>
            </a:r>
            <a:r>
              <a:rPr lang="en-US" sz="2000" dirty="0"/>
              <a:t> </a:t>
            </a:r>
            <a:r>
              <a:rPr lang="en-US" sz="2000" dirty="0" err="1"/>
              <a:t>ВУЗов</a:t>
            </a:r>
            <a:endParaRPr lang="ru-RU" altLang="zh-CN" sz="2000" dirty="0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9" name="Line 25"/>
          <p:cNvSpPr>
            <a:spLocks noChangeShapeType="1"/>
          </p:cNvSpPr>
          <p:nvPr/>
        </p:nvSpPr>
        <p:spPr bwMode="auto">
          <a:xfrm flipV="1">
            <a:off x="9438461" y="1327023"/>
            <a:ext cx="0" cy="1179677"/>
          </a:xfrm>
          <a:prstGeom prst="line">
            <a:avLst/>
          </a:prstGeom>
          <a:noFill/>
          <a:ln w="12700">
            <a:solidFill>
              <a:srgbClr val="80808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12" name="Rectangle 28"/>
          <p:cNvSpPr>
            <a:spLocks noChangeArrowheads="1"/>
          </p:cNvSpPr>
          <p:nvPr/>
        </p:nvSpPr>
        <p:spPr bwMode="auto">
          <a:xfrm>
            <a:off x="5700399" y="1020177"/>
            <a:ext cx="2842710" cy="873316"/>
          </a:xfrm>
          <a:prstGeom prst="rect">
            <a:avLst/>
          </a:prstGeom>
          <a:noFill/>
          <a:ln w="28575">
            <a:solidFill>
              <a:srgbClr val="C00000"/>
            </a:solidFill>
            <a:prstDash val="sysDash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 algn="just">
              <a:lnSpc>
                <a:spcPts val="1500"/>
              </a:lnSpc>
            </a:pPr>
            <a:r>
              <a:rPr lang="ru-RU" dirty="0"/>
              <a:t>Обеспечение школ комфортной, безопасной и современной образовательной средой</a:t>
            </a:r>
            <a:endParaRPr lang="ru-RU" altLang="zh-CN" dirty="0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3" name="Line 29"/>
          <p:cNvSpPr>
            <a:spLocks noChangeShapeType="1"/>
          </p:cNvSpPr>
          <p:nvPr/>
        </p:nvSpPr>
        <p:spPr bwMode="auto">
          <a:xfrm flipV="1">
            <a:off x="5209652" y="4035559"/>
            <a:ext cx="0" cy="1324000"/>
          </a:xfrm>
          <a:prstGeom prst="line">
            <a:avLst/>
          </a:prstGeom>
          <a:noFill/>
          <a:ln w="12700">
            <a:solidFill>
              <a:srgbClr val="80808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14" name="Rectangle 30"/>
          <p:cNvSpPr>
            <a:spLocks noChangeArrowheads="1"/>
          </p:cNvSpPr>
          <p:nvPr/>
        </p:nvSpPr>
        <p:spPr bwMode="auto">
          <a:xfrm>
            <a:off x="7813902" y="4718888"/>
            <a:ext cx="2976018" cy="861774"/>
          </a:xfrm>
          <a:prstGeom prst="rect">
            <a:avLst/>
          </a:prstGeom>
          <a:noFill/>
          <a:ln w="28575">
            <a:solidFill>
              <a:srgbClr val="C00000"/>
            </a:solidFill>
            <a:prstDash val="sysDash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 algn="just">
              <a:lnSpc>
                <a:spcPts val="1500"/>
              </a:lnSpc>
            </a:pPr>
            <a:r>
              <a:rPr lang="ru-RU" dirty="0"/>
              <a:t>Обеспечение доступным и качественным техническим и профессиональным образованием</a:t>
            </a:r>
            <a:endParaRPr lang="ru-RU" altLang="zh-CN" dirty="0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5" name="Line 31"/>
          <p:cNvSpPr>
            <a:spLocks noChangeShapeType="1"/>
          </p:cNvSpPr>
          <p:nvPr/>
        </p:nvSpPr>
        <p:spPr bwMode="auto">
          <a:xfrm flipV="1">
            <a:off x="7734244" y="3989277"/>
            <a:ext cx="0" cy="1213143"/>
          </a:xfrm>
          <a:prstGeom prst="line">
            <a:avLst/>
          </a:prstGeom>
          <a:noFill/>
          <a:ln w="12700">
            <a:solidFill>
              <a:srgbClr val="80808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grpSp>
        <p:nvGrpSpPr>
          <p:cNvPr id="2" name="Group 231"/>
          <p:cNvGrpSpPr>
            <a:grpSpLocks/>
          </p:cNvGrpSpPr>
          <p:nvPr/>
        </p:nvGrpSpPr>
        <p:grpSpPr bwMode="auto">
          <a:xfrm>
            <a:off x="300447" y="2382317"/>
            <a:ext cx="11573690" cy="1773699"/>
            <a:chOff x="-113" y="1963"/>
            <a:chExt cx="5017" cy="880"/>
          </a:xfrm>
        </p:grpSpPr>
        <p:sp>
          <p:nvSpPr>
            <p:cNvPr id="17" name="Freeform 2"/>
            <p:cNvSpPr>
              <a:spLocks/>
            </p:cNvSpPr>
            <p:nvPr/>
          </p:nvSpPr>
          <p:spPr bwMode="auto">
            <a:xfrm flipH="1">
              <a:off x="3548" y="2575"/>
              <a:ext cx="552" cy="149"/>
            </a:xfrm>
            <a:custGeom>
              <a:avLst/>
              <a:gdLst>
                <a:gd name="T0" fmla="*/ 2331 w 2331"/>
                <a:gd name="T1" fmla="*/ 688 h 688"/>
                <a:gd name="T2" fmla="*/ 104 w 2331"/>
                <a:gd name="T3" fmla="*/ 138 h 688"/>
                <a:gd name="T4" fmla="*/ 2086 w 2331"/>
                <a:gd name="T5" fmla="*/ 0 h 688"/>
                <a:gd name="T6" fmla="*/ 2331 w 2331"/>
                <a:gd name="T7" fmla="*/ 688 h 688"/>
                <a:gd name="T8" fmla="*/ 0 w 2331"/>
                <a:gd name="T9" fmla="*/ 0 h 688"/>
                <a:gd name="T10" fmla="*/ 2331 w 2331"/>
                <a:gd name="T11" fmla="*/ 688 h 6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331" h="688">
                  <a:moveTo>
                    <a:pt x="2331" y="688"/>
                  </a:moveTo>
                  <a:cubicBezTo>
                    <a:pt x="2331" y="688"/>
                    <a:pt x="208" y="159"/>
                    <a:pt x="104" y="138"/>
                  </a:cubicBezTo>
                  <a:cubicBezTo>
                    <a:pt x="0" y="118"/>
                    <a:pt x="2086" y="0"/>
                    <a:pt x="2086" y="0"/>
                  </a:cubicBezTo>
                  <a:lnTo>
                    <a:pt x="2331" y="688"/>
                  </a:lnTo>
                  <a:close/>
                </a:path>
              </a:pathLst>
            </a:custGeom>
            <a:gradFill rotWithShape="1">
              <a:gsLst>
                <a:gs pos="0">
                  <a:srgbClr val="FFFFFF">
                    <a:alpha val="50000"/>
                  </a:srgbClr>
                </a:gs>
                <a:gs pos="100000">
                  <a:srgbClr val="666666">
                    <a:alpha val="34000"/>
                  </a:srgbClr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8" name="Freeform 3"/>
            <p:cNvSpPr>
              <a:spLocks/>
            </p:cNvSpPr>
            <p:nvPr/>
          </p:nvSpPr>
          <p:spPr bwMode="auto">
            <a:xfrm>
              <a:off x="-113" y="2614"/>
              <a:ext cx="619" cy="229"/>
            </a:xfrm>
            <a:custGeom>
              <a:avLst/>
              <a:gdLst>
                <a:gd name="T0" fmla="*/ 2331 w 2331"/>
                <a:gd name="T1" fmla="*/ 688 h 688"/>
                <a:gd name="T2" fmla="*/ 104 w 2331"/>
                <a:gd name="T3" fmla="*/ 138 h 688"/>
                <a:gd name="T4" fmla="*/ 2086 w 2331"/>
                <a:gd name="T5" fmla="*/ 0 h 688"/>
                <a:gd name="T6" fmla="*/ 2331 w 2331"/>
                <a:gd name="T7" fmla="*/ 688 h 6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31" h="688">
                  <a:moveTo>
                    <a:pt x="2331" y="688"/>
                  </a:moveTo>
                  <a:cubicBezTo>
                    <a:pt x="2331" y="688"/>
                    <a:pt x="208" y="159"/>
                    <a:pt x="104" y="138"/>
                  </a:cubicBezTo>
                  <a:cubicBezTo>
                    <a:pt x="0" y="118"/>
                    <a:pt x="2086" y="0"/>
                    <a:pt x="2086" y="0"/>
                  </a:cubicBezTo>
                  <a:lnTo>
                    <a:pt x="2331" y="688"/>
                  </a:lnTo>
                  <a:close/>
                </a:path>
              </a:pathLst>
            </a:custGeom>
            <a:gradFill rotWithShape="1">
              <a:gsLst>
                <a:gs pos="0">
                  <a:srgbClr val="0875F8">
                    <a:alpha val="0"/>
                  </a:srgbClr>
                </a:gs>
                <a:gs pos="100000">
                  <a:srgbClr val="044087">
                    <a:alpha val="50000"/>
                  </a:srgbClr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" name="Freeform 4"/>
            <p:cNvSpPr>
              <a:spLocks/>
            </p:cNvSpPr>
            <p:nvPr/>
          </p:nvSpPr>
          <p:spPr bwMode="auto">
            <a:xfrm flipH="1">
              <a:off x="4360" y="2523"/>
              <a:ext cx="544" cy="245"/>
            </a:xfrm>
            <a:custGeom>
              <a:avLst/>
              <a:gdLst>
                <a:gd name="T0" fmla="*/ 2331 w 2331"/>
                <a:gd name="T1" fmla="*/ 688 h 688"/>
                <a:gd name="T2" fmla="*/ 104 w 2331"/>
                <a:gd name="T3" fmla="*/ 138 h 688"/>
                <a:gd name="T4" fmla="*/ 2086 w 2331"/>
                <a:gd name="T5" fmla="*/ 0 h 688"/>
                <a:gd name="T6" fmla="*/ 2331 w 2331"/>
                <a:gd name="T7" fmla="*/ 688 h 688"/>
                <a:gd name="T8" fmla="*/ 0 w 2331"/>
                <a:gd name="T9" fmla="*/ 0 h 688"/>
                <a:gd name="T10" fmla="*/ 2331 w 2331"/>
                <a:gd name="T11" fmla="*/ 688 h 6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331" h="688">
                  <a:moveTo>
                    <a:pt x="2331" y="688"/>
                  </a:moveTo>
                  <a:cubicBezTo>
                    <a:pt x="2331" y="688"/>
                    <a:pt x="208" y="159"/>
                    <a:pt x="104" y="138"/>
                  </a:cubicBezTo>
                  <a:cubicBezTo>
                    <a:pt x="0" y="118"/>
                    <a:pt x="2086" y="0"/>
                    <a:pt x="2086" y="0"/>
                  </a:cubicBezTo>
                  <a:lnTo>
                    <a:pt x="2331" y="688"/>
                  </a:lnTo>
                  <a:close/>
                </a:path>
              </a:pathLst>
            </a:custGeom>
            <a:gradFill rotWithShape="1">
              <a:gsLst>
                <a:gs pos="0">
                  <a:srgbClr val="FFFFFF">
                    <a:alpha val="50000"/>
                  </a:srgbClr>
                </a:gs>
                <a:gs pos="100000">
                  <a:srgbClr val="666666">
                    <a:alpha val="34000"/>
                  </a:srgbClr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" name="Freeform 6"/>
            <p:cNvSpPr>
              <a:spLocks/>
            </p:cNvSpPr>
            <p:nvPr/>
          </p:nvSpPr>
          <p:spPr bwMode="auto">
            <a:xfrm>
              <a:off x="846" y="2525"/>
              <a:ext cx="528" cy="229"/>
            </a:xfrm>
            <a:custGeom>
              <a:avLst/>
              <a:gdLst>
                <a:gd name="T0" fmla="*/ 2331 w 2331"/>
                <a:gd name="T1" fmla="*/ 688 h 688"/>
                <a:gd name="T2" fmla="*/ 104 w 2331"/>
                <a:gd name="T3" fmla="*/ 138 h 688"/>
                <a:gd name="T4" fmla="*/ 2086 w 2331"/>
                <a:gd name="T5" fmla="*/ 0 h 688"/>
                <a:gd name="T6" fmla="*/ 2331 w 2331"/>
                <a:gd name="T7" fmla="*/ 688 h 688"/>
                <a:gd name="T8" fmla="*/ 0 w 2331"/>
                <a:gd name="T9" fmla="*/ 0 h 688"/>
                <a:gd name="T10" fmla="*/ 2331 w 2331"/>
                <a:gd name="T11" fmla="*/ 688 h 6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331" h="688">
                  <a:moveTo>
                    <a:pt x="2331" y="688"/>
                  </a:moveTo>
                  <a:cubicBezTo>
                    <a:pt x="2331" y="688"/>
                    <a:pt x="208" y="159"/>
                    <a:pt x="104" y="138"/>
                  </a:cubicBezTo>
                  <a:cubicBezTo>
                    <a:pt x="0" y="118"/>
                    <a:pt x="2086" y="0"/>
                    <a:pt x="2086" y="0"/>
                  </a:cubicBezTo>
                  <a:lnTo>
                    <a:pt x="2331" y="688"/>
                  </a:lnTo>
                  <a:close/>
                </a:path>
              </a:pathLst>
            </a:custGeom>
            <a:gradFill rotWithShape="1">
              <a:gsLst>
                <a:gs pos="0">
                  <a:srgbClr val="FFFFFF">
                    <a:alpha val="50000"/>
                  </a:srgbClr>
                </a:gs>
                <a:gs pos="100000">
                  <a:srgbClr val="666666">
                    <a:alpha val="34000"/>
                  </a:srgbClr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" name="Freeform 7"/>
            <p:cNvSpPr>
              <a:spLocks/>
            </p:cNvSpPr>
            <p:nvPr/>
          </p:nvSpPr>
          <p:spPr bwMode="auto">
            <a:xfrm>
              <a:off x="1662" y="2575"/>
              <a:ext cx="558" cy="149"/>
            </a:xfrm>
            <a:custGeom>
              <a:avLst/>
              <a:gdLst>
                <a:gd name="T0" fmla="*/ 2331 w 2331"/>
                <a:gd name="T1" fmla="*/ 688 h 688"/>
                <a:gd name="T2" fmla="*/ 104 w 2331"/>
                <a:gd name="T3" fmla="*/ 138 h 688"/>
                <a:gd name="T4" fmla="*/ 2086 w 2331"/>
                <a:gd name="T5" fmla="*/ 0 h 688"/>
                <a:gd name="T6" fmla="*/ 2331 w 2331"/>
                <a:gd name="T7" fmla="*/ 688 h 688"/>
                <a:gd name="T8" fmla="*/ 0 w 2331"/>
                <a:gd name="T9" fmla="*/ 0 h 688"/>
                <a:gd name="T10" fmla="*/ 2331 w 2331"/>
                <a:gd name="T11" fmla="*/ 688 h 6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331" h="688">
                  <a:moveTo>
                    <a:pt x="2331" y="688"/>
                  </a:moveTo>
                  <a:cubicBezTo>
                    <a:pt x="2331" y="688"/>
                    <a:pt x="208" y="159"/>
                    <a:pt x="104" y="138"/>
                  </a:cubicBezTo>
                  <a:cubicBezTo>
                    <a:pt x="0" y="118"/>
                    <a:pt x="2086" y="0"/>
                    <a:pt x="2086" y="0"/>
                  </a:cubicBezTo>
                  <a:lnTo>
                    <a:pt x="2331" y="688"/>
                  </a:lnTo>
                  <a:close/>
                </a:path>
              </a:pathLst>
            </a:custGeom>
            <a:gradFill rotWithShape="1">
              <a:gsLst>
                <a:gs pos="0">
                  <a:srgbClr val="FFFFFF">
                    <a:alpha val="50000"/>
                  </a:srgbClr>
                </a:gs>
                <a:gs pos="100000">
                  <a:srgbClr val="666666">
                    <a:alpha val="34000"/>
                  </a:srgbClr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3" name="Freeform 8"/>
            <p:cNvSpPr>
              <a:spLocks/>
            </p:cNvSpPr>
            <p:nvPr/>
          </p:nvSpPr>
          <p:spPr bwMode="auto">
            <a:xfrm>
              <a:off x="508" y="1963"/>
              <a:ext cx="705" cy="877"/>
            </a:xfrm>
            <a:custGeom>
              <a:avLst/>
              <a:gdLst>
                <a:gd name="T0" fmla="*/ 0 w 1006"/>
                <a:gd name="T1" fmla="*/ 0 h 1251"/>
                <a:gd name="T2" fmla="*/ 0 w 1006"/>
                <a:gd name="T3" fmla="*/ 1251 h 1251"/>
                <a:gd name="T4" fmla="*/ 1006 w 1006"/>
                <a:gd name="T5" fmla="*/ 1154 h 1251"/>
                <a:gd name="T6" fmla="*/ 1006 w 1006"/>
                <a:gd name="T7" fmla="*/ 81 h 1251"/>
                <a:gd name="T8" fmla="*/ 0 w 1006"/>
                <a:gd name="T9" fmla="*/ 0 h 1251"/>
                <a:gd name="T10" fmla="*/ 0 w 1006"/>
                <a:gd name="T11" fmla="*/ 0 h 1251"/>
                <a:gd name="T12" fmla="*/ 1006 w 1006"/>
                <a:gd name="T13" fmla="*/ 1251 h 12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1006" h="1251">
                  <a:moveTo>
                    <a:pt x="0" y="0"/>
                  </a:moveTo>
                  <a:lnTo>
                    <a:pt x="0" y="1251"/>
                  </a:lnTo>
                  <a:lnTo>
                    <a:pt x="1006" y="1154"/>
                  </a:lnTo>
                  <a:lnTo>
                    <a:pt x="1006" y="81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2180C1"/>
                </a:gs>
                <a:gs pos="100000">
                  <a:srgbClr val="0846AC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4" name="Freeform 9"/>
            <p:cNvSpPr>
              <a:spLocks/>
            </p:cNvSpPr>
            <p:nvPr/>
          </p:nvSpPr>
          <p:spPr bwMode="auto">
            <a:xfrm>
              <a:off x="270" y="1963"/>
              <a:ext cx="238" cy="877"/>
            </a:xfrm>
            <a:custGeom>
              <a:avLst/>
              <a:gdLst>
                <a:gd name="T0" fmla="*/ 0 w 339"/>
                <a:gd name="T1" fmla="*/ 110 h 1251"/>
                <a:gd name="T2" fmla="*/ 0 w 339"/>
                <a:gd name="T3" fmla="*/ 1080 h 1251"/>
                <a:gd name="T4" fmla="*/ 339 w 339"/>
                <a:gd name="T5" fmla="*/ 1251 h 1251"/>
                <a:gd name="T6" fmla="*/ 339 w 339"/>
                <a:gd name="T7" fmla="*/ 0 h 1251"/>
                <a:gd name="T8" fmla="*/ 0 w 339"/>
                <a:gd name="T9" fmla="*/ 110 h 1251"/>
                <a:gd name="T10" fmla="*/ 0 w 339"/>
                <a:gd name="T11" fmla="*/ 0 h 1251"/>
                <a:gd name="T12" fmla="*/ 339 w 339"/>
                <a:gd name="T13" fmla="*/ 1251 h 12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339" h="1251">
                  <a:moveTo>
                    <a:pt x="0" y="110"/>
                  </a:moveTo>
                  <a:lnTo>
                    <a:pt x="0" y="1080"/>
                  </a:lnTo>
                  <a:lnTo>
                    <a:pt x="339" y="1251"/>
                  </a:lnTo>
                  <a:lnTo>
                    <a:pt x="339" y="0"/>
                  </a:lnTo>
                  <a:lnTo>
                    <a:pt x="0" y="110"/>
                  </a:lnTo>
                  <a:close/>
                </a:path>
              </a:pathLst>
            </a:custGeom>
            <a:gradFill rotWithShape="1">
              <a:gsLst>
                <a:gs pos="0">
                  <a:srgbClr val="03204F"/>
                </a:gs>
                <a:gs pos="100000">
                  <a:srgbClr val="0846AC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5" name="Freeform 10"/>
            <p:cNvSpPr>
              <a:spLocks/>
            </p:cNvSpPr>
            <p:nvPr/>
          </p:nvSpPr>
          <p:spPr bwMode="auto">
            <a:xfrm>
              <a:off x="1383" y="2024"/>
              <a:ext cx="682" cy="749"/>
            </a:xfrm>
            <a:custGeom>
              <a:avLst/>
              <a:gdLst>
                <a:gd name="T0" fmla="*/ 0 w 973"/>
                <a:gd name="T1" fmla="*/ 0 h 1069"/>
                <a:gd name="T2" fmla="*/ 0 w 973"/>
                <a:gd name="T3" fmla="*/ 1069 h 1069"/>
                <a:gd name="T4" fmla="*/ 973 w 973"/>
                <a:gd name="T5" fmla="*/ 1051 h 1069"/>
                <a:gd name="T6" fmla="*/ 973 w 973"/>
                <a:gd name="T7" fmla="*/ 36 h 1069"/>
                <a:gd name="T8" fmla="*/ 0 w 973"/>
                <a:gd name="T9" fmla="*/ 0 h 1069"/>
                <a:gd name="T10" fmla="*/ 0 w 973"/>
                <a:gd name="T11" fmla="*/ 0 h 1069"/>
                <a:gd name="T12" fmla="*/ 973 w 973"/>
                <a:gd name="T13" fmla="*/ 1069 h 10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973" h="1069">
                  <a:moveTo>
                    <a:pt x="0" y="0"/>
                  </a:moveTo>
                  <a:lnTo>
                    <a:pt x="0" y="1069"/>
                  </a:lnTo>
                  <a:lnTo>
                    <a:pt x="973" y="1051"/>
                  </a:lnTo>
                  <a:lnTo>
                    <a:pt x="973" y="36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F8F8F8"/>
                </a:gs>
                <a:gs pos="100000">
                  <a:srgbClr val="C0C0C0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6" name="Freeform 11"/>
            <p:cNvSpPr>
              <a:spLocks/>
            </p:cNvSpPr>
            <p:nvPr/>
          </p:nvSpPr>
          <p:spPr bwMode="auto">
            <a:xfrm>
              <a:off x="1251" y="2015"/>
              <a:ext cx="138" cy="749"/>
            </a:xfrm>
            <a:custGeom>
              <a:avLst/>
              <a:gdLst>
                <a:gd name="T0" fmla="*/ 0 w 197"/>
                <a:gd name="T1" fmla="*/ 123 h 1069"/>
                <a:gd name="T2" fmla="*/ 0 w 197"/>
                <a:gd name="T3" fmla="*/ 947 h 1069"/>
                <a:gd name="T4" fmla="*/ 197 w 197"/>
                <a:gd name="T5" fmla="*/ 1069 h 1069"/>
                <a:gd name="T6" fmla="*/ 197 w 197"/>
                <a:gd name="T7" fmla="*/ 0 h 1069"/>
                <a:gd name="T8" fmla="*/ 0 w 197"/>
                <a:gd name="T9" fmla="*/ 123 h 1069"/>
                <a:gd name="T10" fmla="*/ 0 w 197"/>
                <a:gd name="T11" fmla="*/ 0 h 1069"/>
                <a:gd name="T12" fmla="*/ 197 w 197"/>
                <a:gd name="T13" fmla="*/ 1069 h 10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197" h="1069">
                  <a:moveTo>
                    <a:pt x="0" y="123"/>
                  </a:moveTo>
                  <a:lnTo>
                    <a:pt x="0" y="947"/>
                  </a:lnTo>
                  <a:lnTo>
                    <a:pt x="197" y="1069"/>
                  </a:lnTo>
                  <a:lnTo>
                    <a:pt x="197" y="0"/>
                  </a:lnTo>
                  <a:lnTo>
                    <a:pt x="0" y="123"/>
                  </a:lnTo>
                  <a:close/>
                </a:path>
              </a:pathLst>
            </a:custGeom>
            <a:gradFill rotWithShape="1">
              <a:gsLst>
                <a:gs pos="0">
                  <a:srgbClr val="969696"/>
                </a:gs>
                <a:gs pos="100000">
                  <a:srgbClr val="5F5F5F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7" name="Freeform 12"/>
            <p:cNvSpPr>
              <a:spLocks/>
            </p:cNvSpPr>
            <p:nvPr/>
          </p:nvSpPr>
          <p:spPr bwMode="auto">
            <a:xfrm>
              <a:off x="2199" y="2049"/>
              <a:ext cx="640" cy="681"/>
            </a:xfrm>
            <a:custGeom>
              <a:avLst/>
              <a:gdLst>
                <a:gd name="T0" fmla="*/ 913 w 913"/>
                <a:gd name="T1" fmla="*/ 958 h 972"/>
                <a:gd name="T2" fmla="*/ 0 w 913"/>
                <a:gd name="T3" fmla="*/ 972 h 972"/>
                <a:gd name="T4" fmla="*/ 0 w 913"/>
                <a:gd name="T5" fmla="*/ 0 h 972"/>
                <a:gd name="T6" fmla="*/ 913 w 913"/>
                <a:gd name="T7" fmla="*/ 6 h 972"/>
                <a:gd name="T8" fmla="*/ 913 w 913"/>
                <a:gd name="T9" fmla="*/ 958 h 972"/>
                <a:gd name="T10" fmla="*/ 0 w 913"/>
                <a:gd name="T11" fmla="*/ 0 h 972"/>
                <a:gd name="T12" fmla="*/ 913 w 913"/>
                <a:gd name="T13" fmla="*/ 972 h 9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913" h="972">
                  <a:moveTo>
                    <a:pt x="913" y="958"/>
                  </a:moveTo>
                  <a:lnTo>
                    <a:pt x="0" y="972"/>
                  </a:lnTo>
                  <a:lnTo>
                    <a:pt x="0" y="0"/>
                  </a:lnTo>
                  <a:lnTo>
                    <a:pt x="913" y="6"/>
                  </a:lnTo>
                  <a:lnTo>
                    <a:pt x="913" y="958"/>
                  </a:lnTo>
                  <a:close/>
                </a:path>
              </a:pathLst>
            </a:custGeom>
            <a:gradFill rotWithShape="1">
              <a:gsLst>
                <a:gs pos="0">
                  <a:srgbClr val="F8F8F8"/>
                </a:gs>
                <a:gs pos="100000">
                  <a:srgbClr val="C0C0C0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8" name="Freeform 13"/>
            <p:cNvSpPr>
              <a:spLocks/>
            </p:cNvSpPr>
            <p:nvPr/>
          </p:nvSpPr>
          <p:spPr bwMode="auto">
            <a:xfrm>
              <a:off x="2151" y="2049"/>
              <a:ext cx="48" cy="681"/>
            </a:xfrm>
            <a:custGeom>
              <a:avLst/>
              <a:gdLst>
                <a:gd name="T0" fmla="*/ 0 w 69"/>
                <a:gd name="T1" fmla="*/ 87 h 972"/>
                <a:gd name="T2" fmla="*/ 0 w 69"/>
                <a:gd name="T3" fmla="*/ 906 h 972"/>
                <a:gd name="T4" fmla="*/ 69 w 69"/>
                <a:gd name="T5" fmla="*/ 972 h 972"/>
                <a:gd name="T6" fmla="*/ 69 w 69"/>
                <a:gd name="T7" fmla="*/ 0 h 972"/>
                <a:gd name="T8" fmla="*/ 0 w 69"/>
                <a:gd name="T9" fmla="*/ 87 h 972"/>
                <a:gd name="T10" fmla="*/ 0 w 69"/>
                <a:gd name="T11" fmla="*/ 0 h 972"/>
                <a:gd name="T12" fmla="*/ 69 w 69"/>
                <a:gd name="T13" fmla="*/ 972 h 9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69" h="972">
                  <a:moveTo>
                    <a:pt x="0" y="87"/>
                  </a:moveTo>
                  <a:lnTo>
                    <a:pt x="0" y="906"/>
                  </a:lnTo>
                  <a:lnTo>
                    <a:pt x="69" y="972"/>
                  </a:lnTo>
                  <a:lnTo>
                    <a:pt x="69" y="0"/>
                  </a:lnTo>
                  <a:lnTo>
                    <a:pt x="0" y="87"/>
                  </a:lnTo>
                  <a:close/>
                </a:path>
              </a:pathLst>
            </a:custGeom>
            <a:gradFill rotWithShape="1">
              <a:gsLst>
                <a:gs pos="0">
                  <a:srgbClr val="969696"/>
                </a:gs>
                <a:gs pos="100000">
                  <a:srgbClr val="5F5F5F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1" name="Freeform 16"/>
            <p:cNvSpPr>
              <a:spLocks/>
            </p:cNvSpPr>
            <p:nvPr/>
          </p:nvSpPr>
          <p:spPr bwMode="auto">
            <a:xfrm flipH="1">
              <a:off x="3686" y="2015"/>
              <a:ext cx="682" cy="749"/>
            </a:xfrm>
            <a:custGeom>
              <a:avLst/>
              <a:gdLst>
                <a:gd name="T0" fmla="*/ 0 w 973"/>
                <a:gd name="T1" fmla="*/ 0 h 1069"/>
                <a:gd name="T2" fmla="*/ 0 w 973"/>
                <a:gd name="T3" fmla="*/ 1069 h 1069"/>
                <a:gd name="T4" fmla="*/ 973 w 973"/>
                <a:gd name="T5" fmla="*/ 1051 h 1069"/>
                <a:gd name="T6" fmla="*/ 973 w 973"/>
                <a:gd name="T7" fmla="*/ 36 h 1069"/>
                <a:gd name="T8" fmla="*/ 0 w 973"/>
                <a:gd name="T9" fmla="*/ 0 h 1069"/>
                <a:gd name="T10" fmla="*/ 0 w 973"/>
                <a:gd name="T11" fmla="*/ 0 h 1069"/>
                <a:gd name="T12" fmla="*/ 973 w 973"/>
                <a:gd name="T13" fmla="*/ 1069 h 10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973" h="1069">
                  <a:moveTo>
                    <a:pt x="0" y="0"/>
                  </a:moveTo>
                  <a:lnTo>
                    <a:pt x="0" y="1069"/>
                  </a:lnTo>
                  <a:lnTo>
                    <a:pt x="973" y="1051"/>
                  </a:lnTo>
                  <a:lnTo>
                    <a:pt x="973" y="36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C0C0C0"/>
                </a:gs>
                <a:gs pos="100000">
                  <a:srgbClr val="F8F8F8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2" name="Freeform 17"/>
            <p:cNvSpPr>
              <a:spLocks/>
            </p:cNvSpPr>
            <p:nvPr/>
          </p:nvSpPr>
          <p:spPr bwMode="auto">
            <a:xfrm flipH="1">
              <a:off x="4368" y="2015"/>
              <a:ext cx="138" cy="749"/>
            </a:xfrm>
            <a:custGeom>
              <a:avLst/>
              <a:gdLst>
                <a:gd name="T0" fmla="*/ 0 w 197"/>
                <a:gd name="T1" fmla="*/ 123 h 1069"/>
                <a:gd name="T2" fmla="*/ 0 w 197"/>
                <a:gd name="T3" fmla="*/ 947 h 1069"/>
                <a:gd name="T4" fmla="*/ 197 w 197"/>
                <a:gd name="T5" fmla="*/ 1069 h 1069"/>
                <a:gd name="T6" fmla="*/ 197 w 197"/>
                <a:gd name="T7" fmla="*/ 0 h 1069"/>
                <a:gd name="T8" fmla="*/ 0 w 197"/>
                <a:gd name="T9" fmla="*/ 123 h 1069"/>
                <a:gd name="T10" fmla="*/ 0 w 197"/>
                <a:gd name="T11" fmla="*/ 0 h 1069"/>
                <a:gd name="T12" fmla="*/ 197 w 197"/>
                <a:gd name="T13" fmla="*/ 1069 h 10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197" h="1069">
                  <a:moveTo>
                    <a:pt x="0" y="123"/>
                  </a:moveTo>
                  <a:lnTo>
                    <a:pt x="0" y="947"/>
                  </a:lnTo>
                  <a:lnTo>
                    <a:pt x="197" y="1069"/>
                  </a:lnTo>
                  <a:lnTo>
                    <a:pt x="197" y="0"/>
                  </a:lnTo>
                  <a:lnTo>
                    <a:pt x="0" y="123"/>
                  </a:lnTo>
                  <a:close/>
                </a:path>
              </a:pathLst>
            </a:custGeom>
            <a:gradFill rotWithShape="1">
              <a:gsLst>
                <a:gs pos="0">
                  <a:srgbClr val="969696"/>
                </a:gs>
                <a:gs pos="100000">
                  <a:srgbClr val="5F5F5F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3" name="Freeform 18"/>
            <p:cNvSpPr>
              <a:spLocks/>
            </p:cNvSpPr>
            <p:nvPr/>
          </p:nvSpPr>
          <p:spPr bwMode="auto">
            <a:xfrm flipH="1">
              <a:off x="2918" y="2049"/>
              <a:ext cx="640" cy="681"/>
            </a:xfrm>
            <a:custGeom>
              <a:avLst/>
              <a:gdLst>
                <a:gd name="T0" fmla="*/ 913 w 913"/>
                <a:gd name="T1" fmla="*/ 958 h 972"/>
                <a:gd name="T2" fmla="*/ 0 w 913"/>
                <a:gd name="T3" fmla="*/ 972 h 972"/>
                <a:gd name="T4" fmla="*/ 0 w 913"/>
                <a:gd name="T5" fmla="*/ 0 h 972"/>
                <a:gd name="T6" fmla="*/ 913 w 913"/>
                <a:gd name="T7" fmla="*/ 6 h 972"/>
                <a:gd name="T8" fmla="*/ 913 w 913"/>
                <a:gd name="T9" fmla="*/ 958 h 972"/>
                <a:gd name="T10" fmla="*/ 0 w 913"/>
                <a:gd name="T11" fmla="*/ 0 h 972"/>
                <a:gd name="T12" fmla="*/ 913 w 913"/>
                <a:gd name="T13" fmla="*/ 972 h 9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913" h="972">
                  <a:moveTo>
                    <a:pt x="913" y="958"/>
                  </a:moveTo>
                  <a:lnTo>
                    <a:pt x="0" y="972"/>
                  </a:lnTo>
                  <a:lnTo>
                    <a:pt x="0" y="0"/>
                  </a:lnTo>
                  <a:lnTo>
                    <a:pt x="913" y="6"/>
                  </a:lnTo>
                  <a:lnTo>
                    <a:pt x="913" y="958"/>
                  </a:lnTo>
                  <a:close/>
                </a:path>
              </a:pathLst>
            </a:custGeom>
            <a:gradFill rotWithShape="1">
              <a:gsLst>
                <a:gs pos="0">
                  <a:srgbClr val="C0C0C0"/>
                </a:gs>
                <a:gs pos="100000">
                  <a:srgbClr val="F8F8F8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4" name="Freeform 19"/>
            <p:cNvSpPr>
              <a:spLocks/>
            </p:cNvSpPr>
            <p:nvPr/>
          </p:nvSpPr>
          <p:spPr bwMode="auto">
            <a:xfrm flipH="1">
              <a:off x="3558" y="2049"/>
              <a:ext cx="48" cy="681"/>
            </a:xfrm>
            <a:custGeom>
              <a:avLst/>
              <a:gdLst>
                <a:gd name="T0" fmla="*/ 0 w 69"/>
                <a:gd name="T1" fmla="*/ 87 h 972"/>
                <a:gd name="T2" fmla="*/ 0 w 69"/>
                <a:gd name="T3" fmla="*/ 906 h 972"/>
                <a:gd name="T4" fmla="*/ 69 w 69"/>
                <a:gd name="T5" fmla="*/ 972 h 972"/>
                <a:gd name="T6" fmla="*/ 69 w 69"/>
                <a:gd name="T7" fmla="*/ 0 h 972"/>
                <a:gd name="T8" fmla="*/ 0 w 69"/>
                <a:gd name="T9" fmla="*/ 87 h 972"/>
                <a:gd name="T10" fmla="*/ 0 w 69"/>
                <a:gd name="T11" fmla="*/ 0 h 972"/>
                <a:gd name="T12" fmla="*/ 69 w 69"/>
                <a:gd name="T13" fmla="*/ 972 h 9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69" h="972">
                  <a:moveTo>
                    <a:pt x="0" y="87"/>
                  </a:moveTo>
                  <a:lnTo>
                    <a:pt x="0" y="906"/>
                  </a:lnTo>
                  <a:lnTo>
                    <a:pt x="69" y="972"/>
                  </a:lnTo>
                  <a:lnTo>
                    <a:pt x="69" y="0"/>
                  </a:lnTo>
                  <a:lnTo>
                    <a:pt x="0" y="87"/>
                  </a:lnTo>
                  <a:close/>
                </a:path>
              </a:pathLst>
            </a:custGeom>
            <a:gradFill rotWithShape="1">
              <a:gsLst>
                <a:gs pos="0">
                  <a:srgbClr val="969696"/>
                </a:gs>
                <a:gs pos="100000">
                  <a:srgbClr val="5F5F5F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5" name="Freeform 32"/>
            <p:cNvSpPr>
              <a:spLocks/>
            </p:cNvSpPr>
            <p:nvPr/>
          </p:nvSpPr>
          <p:spPr bwMode="auto">
            <a:xfrm>
              <a:off x="1338" y="2803"/>
              <a:ext cx="15" cy="1"/>
            </a:xfrm>
            <a:custGeom>
              <a:avLst/>
              <a:gdLst>
                <a:gd name="T0" fmla="*/ 12 w 12"/>
                <a:gd name="T1" fmla="*/ 0 h 1587"/>
                <a:gd name="T2" fmla="*/ 0 w 12"/>
                <a:gd name="T3" fmla="*/ 0 h 1587"/>
                <a:gd name="T4" fmla="*/ 12 w 12"/>
                <a:gd name="T5" fmla="*/ 0 h 1587"/>
                <a:gd name="T6" fmla="*/ 0 w 12"/>
                <a:gd name="T7" fmla="*/ 0 h 1587"/>
                <a:gd name="T8" fmla="*/ 12 w 12"/>
                <a:gd name="T9" fmla="*/ 1587 h 15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T6" t="T7" r="T8" b="T9"/>
              <a:pathLst>
                <a:path w="12" h="1587">
                  <a:moveTo>
                    <a:pt x="12" y="0"/>
                  </a:moveTo>
                  <a:lnTo>
                    <a:pt x="0" y="0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875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6" name="WordArt 33"/>
            <p:cNvSpPr>
              <a:spLocks noChangeArrowheads="1" noChangeShapeType="1" noTextEdit="1"/>
            </p:cNvSpPr>
            <p:nvPr/>
          </p:nvSpPr>
          <p:spPr bwMode="auto">
            <a:xfrm>
              <a:off x="592" y="2579"/>
              <a:ext cx="87" cy="177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altLang="zh-CN" sz="3600" b="1">
                  <a:solidFill>
                    <a:srgbClr val="FFFFFF"/>
                  </a:solidFill>
                  <a:latin typeface="Arial"/>
                  <a:cs typeface="Arial"/>
                </a:rPr>
                <a:t>1</a:t>
              </a:r>
              <a:endParaRPr lang="zh-CN" altLang="en-US" sz="3600" b="1">
                <a:solidFill>
                  <a:srgbClr val="FFFFFF"/>
                </a:solidFill>
                <a:latin typeface="Arial"/>
                <a:cs typeface="Arial"/>
              </a:endParaRPr>
            </a:p>
          </p:txBody>
        </p:sp>
        <p:sp>
          <p:nvSpPr>
            <p:cNvPr id="37" name="WordArt 34"/>
            <p:cNvSpPr>
              <a:spLocks noChangeArrowheads="1" noChangeShapeType="1" noTextEdit="1"/>
            </p:cNvSpPr>
            <p:nvPr/>
          </p:nvSpPr>
          <p:spPr bwMode="auto">
            <a:xfrm>
              <a:off x="1441" y="2527"/>
              <a:ext cx="110" cy="177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altLang="zh-CN" sz="3600" b="1">
                  <a:solidFill>
                    <a:srgbClr val="285376"/>
                  </a:solidFill>
                  <a:latin typeface="Arial"/>
                  <a:cs typeface="Arial"/>
                </a:rPr>
                <a:t>2</a:t>
              </a:r>
              <a:endParaRPr lang="zh-CN" altLang="en-US" sz="3600" b="1">
                <a:solidFill>
                  <a:srgbClr val="285376"/>
                </a:solidFill>
                <a:latin typeface="Arial"/>
                <a:cs typeface="Arial"/>
              </a:endParaRPr>
            </a:p>
          </p:txBody>
        </p:sp>
        <p:sp>
          <p:nvSpPr>
            <p:cNvPr id="38" name="WordArt 35"/>
            <p:cNvSpPr>
              <a:spLocks noChangeArrowheads="1" noChangeShapeType="1" noTextEdit="1"/>
            </p:cNvSpPr>
            <p:nvPr/>
          </p:nvSpPr>
          <p:spPr bwMode="auto">
            <a:xfrm>
              <a:off x="2252" y="2523"/>
              <a:ext cx="110" cy="177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altLang="zh-CN" sz="3600" b="1">
                  <a:solidFill>
                    <a:srgbClr val="285376"/>
                  </a:solidFill>
                  <a:latin typeface="Arial"/>
                  <a:cs typeface="Arial"/>
                </a:rPr>
                <a:t>3</a:t>
              </a:r>
              <a:endParaRPr lang="zh-CN" altLang="en-US" sz="3600" b="1">
                <a:solidFill>
                  <a:srgbClr val="285376"/>
                </a:solidFill>
                <a:latin typeface="Arial"/>
                <a:cs typeface="Arial"/>
              </a:endParaRPr>
            </a:p>
          </p:txBody>
        </p:sp>
        <p:sp>
          <p:nvSpPr>
            <p:cNvPr id="39" name="WordArt 36"/>
            <p:cNvSpPr>
              <a:spLocks noChangeArrowheads="1" noChangeShapeType="1" noTextEdit="1"/>
            </p:cNvSpPr>
            <p:nvPr/>
          </p:nvSpPr>
          <p:spPr bwMode="auto">
            <a:xfrm>
              <a:off x="2968" y="2523"/>
              <a:ext cx="110" cy="177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altLang="zh-CN" sz="3600" b="1">
                  <a:solidFill>
                    <a:srgbClr val="285376"/>
                  </a:solidFill>
                  <a:latin typeface="Arial"/>
                  <a:cs typeface="Arial"/>
                </a:rPr>
                <a:t>4</a:t>
              </a:r>
              <a:endParaRPr lang="zh-CN" altLang="en-US" sz="3600" b="1">
                <a:solidFill>
                  <a:srgbClr val="285376"/>
                </a:solidFill>
                <a:latin typeface="Arial"/>
                <a:cs typeface="Arial"/>
              </a:endParaRPr>
            </a:p>
          </p:txBody>
        </p:sp>
        <p:sp>
          <p:nvSpPr>
            <p:cNvPr id="40" name="WordArt 37"/>
            <p:cNvSpPr>
              <a:spLocks noChangeArrowheads="1" noChangeShapeType="1" noTextEdit="1"/>
            </p:cNvSpPr>
            <p:nvPr/>
          </p:nvSpPr>
          <p:spPr bwMode="auto">
            <a:xfrm>
              <a:off x="3742" y="2527"/>
              <a:ext cx="110" cy="177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altLang="zh-CN" sz="3600" b="1">
                  <a:solidFill>
                    <a:srgbClr val="285376"/>
                  </a:solidFill>
                  <a:latin typeface="Arial"/>
                  <a:cs typeface="Arial"/>
                </a:rPr>
                <a:t>5</a:t>
              </a:r>
              <a:endParaRPr lang="zh-CN" altLang="en-US" sz="3600" b="1">
                <a:solidFill>
                  <a:srgbClr val="285376"/>
                </a:solidFill>
                <a:latin typeface="Arial"/>
                <a:cs typeface="Arial"/>
              </a:endParaRPr>
            </a:p>
          </p:txBody>
        </p:sp>
      </p:grpSp>
      <p:sp>
        <p:nvSpPr>
          <p:cNvPr id="42" name="Прямоугольник 41"/>
          <p:cNvSpPr/>
          <p:nvPr/>
        </p:nvSpPr>
        <p:spPr>
          <a:xfrm>
            <a:off x="80736" y="0"/>
            <a:ext cx="12111264" cy="646331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3600" b="1" dirty="0" bmk="z5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ЗАДАЧИ</a:t>
            </a:r>
            <a:r>
              <a:rPr lang="ru-RU" sz="2800" b="1" dirty="0" bmk="z5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62355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4" descr="https://bilimdinews.kz/wp-content/uploads/2021/10/%D0%90%D0%B9%D0%BC%D0%B0%D0%B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001998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chemeClr val="accent1">
              <a:lumMod val="75000"/>
            </a:schemeClr>
          </a:solidFill>
        </p:spPr>
        <p:txBody>
          <a:bodyPr>
            <a:noAutofit/>
          </a:bodyPr>
          <a:lstStyle/>
          <a:p>
            <a:br>
              <a:rPr lang="kk-KZ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400" b="1" dirty="0">
                <a:solidFill>
                  <a:schemeClr val="bg1"/>
                </a:solidFill>
                <a:latin typeface="Arial Narrow" pitchFamily="34" charset="0"/>
                <a:cs typeface="Times New Roman" pitchFamily="18" charset="0"/>
              </a:rPr>
              <a:t>ПОВЫШЕНИЕ КАЧЕСТВО СРЕДНЕГО ОБРАЗОВАНИЯ: </a:t>
            </a:r>
            <a:br>
              <a:rPr lang="kk-KZ" sz="2400" b="1" dirty="0">
                <a:solidFill>
                  <a:schemeClr val="bg1"/>
                </a:solidFill>
                <a:latin typeface="Arial Narrow" pitchFamily="34" charset="0"/>
                <a:cs typeface="Times New Roman" pitchFamily="18" charset="0"/>
              </a:rPr>
            </a:br>
            <a:r>
              <a:rPr lang="ru-RU" sz="2400" dirty="0">
                <a:solidFill>
                  <a:schemeClr val="bg1"/>
                </a:solidFill>
                <a:latin typeface="Arial Narrow" pitchFamily="34" charset="0"/>
              </a:rPr>
              <a:t>сокращение разрыва в качестве обучения между регионами, городскими и сельскими школами </a:t>
            </a:r>
            <a:r>
              <a:rPr lang="ru-RU" sz="2400" b="1" dirty="0">
                <a:solidFill>
                  <a:schemeClr val="bg1"/>
                </a:solidFill>
                <a:latin typeface="Arial Narrow" pitchFamily="34" charset="0"/>
              </a:rPr>
              <a:t>Казахстана (</a:t>
            </a:r>
            <a:r>
              <a:rPr lang="en-US" sz="2400" b="1" dirty="0">
                <a:solidFill>
                  <a:schemeClr val="bg1"/>
                </a:solidFill>
                <a:latin typeface="Arial Narrow" pitchFamily="34" charset="0"/>
              </a:rPr>
              <a:t>PISA</a:t>
            </a:r>
            <a:r>
              <a:rPr lang="ru-RU" sz="2400" b="1" dirty="0">
                <a:solidFill>
                  <a:schemeClr val="bg1"/>
                </a:solidFill>
                <a:latin typeface="Arial Narrow" pitchFamily="34" charset="0"/>
              </a:rPr>
              <a:t>)</a:t>
            </a:r>
            <a:r>
              <a:rPr lang="en-US" sz="2400" b="1" dirty="0">
                <a:solidFill>
                  <a:schemeClr val="bg1"/>
                </a:solidFill>
                <a:latin typeface="Arial Narrow" pitchFamily="34" charset="0"/>
              </a:rPr>
              <a:t> </a:t>
            </a:r>
            <a:br>
              <a:rPr lang="ru-RU" altLang="zh-CN" sz="240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</a:b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9556" y="1553026"/>
            <a:ext cx="2919660" cy="132343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Сокращение разрыва результатов казахстанских школьников в международных исследованиях по результатам PISA: между регионами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045972" y="2655236"/>
            <a:ext cx="2075371" cy="83099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Охват детей дополнительным образованием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017167" y="3124851"/>
            <a:ext cx="3176337" cy="107721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Доля основных и средних школ, обеспеченных предметными кабинетами физики, химии, биологии, STEM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7519737" y="4078958"/>
            <a:ext cx="3164307" cy="156966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Доля подведомственных МИО государственных общеобразовательных организаций среднего общего образования, обеспеченных видеонаблюдением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50996" y="3663460"/>
            <a:ext cx="2536583" cy="107721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Количество модернизированных школ в малых городах, районных центрах и селах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059482" y="4606440"/>
            <a:ext cx="3174255" cy="132343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Охват детей с ограниченными возможностями в развитии специальной психолого-педагогической поддержкой и ранней коррекцией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4227350" y="5819592"/>
            <a:ext cx="5616744" cy="8309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Доля школ, обеспеченных базовыми источниками питьевой воды, наименее оборудованными раздельными туалетами и базовыми средствами для мытья рук</a:t>
            </a:r>
          </a:p>
        </p:txBody>
      </p:sp>
    </p:spTree>
    <p:extLst>
      <p:ext uri="{BB962C8B-B14F-4D97-AF65-F5344CB8AC3E}">
        <p14:creationId xmlns:p14="http://schemas.microsoft.com/office/powerpoint/2010/main" val="18544959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3953" y="1166843"/>
            <a:ext cx="10920549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latin typeface="Arial Narrow" pitchFamily="34" charset="0"/>
                <a:cs typeface="Arial" pitchFamily="34" charset="0"/>
              </a:rPr>
              <a:t>Задача 5. Развитие человеческого капитала для цифровой экономики</a:t>
            </a:r>
            <a:br>
              <a:rPr lang="ru-RU" sz="2400" b="1" dirty="0">
                <a:latin typeface="Arial Narrow" pitchFamily="34" charset="0"/>
                <a:cs typeface="Arial" pitchFamily="34" charset="0"/>
              </a:rPr>
            </a:br>
            <a:r>
              <a:rPr lang="ru-RU" sz="2400" b="1" dirty="0">
                <a:latin typeface="Arial Narrow" pitchFamily="34" charset="0"/>
                <a:cs typeface="Arial" pitchFamily="34" charset="0"/>
              </a:rPr>
              <a:t>Стратегические показатели:</a:t>
            </a:r>
          </a:p>
          <a:p>
            <a:br>
              <a:rPr lang="ru-RU" sz="2400" dirty="0">
                <a:latin typeface="Arial Narrow" pitchFamily="34" charset="0"/>
                <a:cs typeface="Arial" pitchFamily="34" charset="0"/>
              </a:rPr>
            </a:br>
            <a:r>
              <a:rPr lang="ru-RU" sz="2400" b="1" dirty="0">
                <a:latin typeface="Arial Narrow" pitchFamily="34" charset="0"/>
                <a:cs typeface="Arial" pitchFamily="34" charset="0"/>
              </a:rPr>
              <a:t>1.</a:t>
            </a:r>
            <a:r>
              <a:rPr lang="ru-RU" sz="2400" dirty="0">
                <a:latin typeface="Arial Narrow" pitchFamily="34" charset="0"/>
                <a:cs typeface="Arial" pitchFamily="34" charset="0"/>
              </a:rPr>
              <a:t> </a:t>
            </a:r>
            <a:r>
              <a:rPr lang="ru-RU" sz="2400" b="1" dirty="0">
                <a:latin typeface="Arial Narrow" pitchFamily="34" charset="0"/>
                <a:cs typeface="Arial" pitchFamily="34" charset="0"/>
              </a:rPr>
              <a:t>Уровень</a:t>
            </a:r>
            <a:r>
              <a:rPr lang="ru-RU" sz="2400" dirty="0">
                <a:latin typeface="Arial Narrow" pitchFamily="34" charset="0"/>
                <a:cs typeface="Arial" pitchFamily="34" charset="0"/>
              </a:rPr>
              <a:t> </a:t>
            </a:r>
            <a:r>
              <a:rPr lang="ru-RU" sz="2400" b="1" dirty="0">
                <a:latin typeface="Arial Narrow" pitchFamily="34" charset="0"/>
                <a:cs typeface="Arial" pitchFamily="34" charset="0"/>
              </a:rPr>
              <a:t>удовлетворенности</a:t>
            </a:r>
            <a:r>
              <a:rPr lang="ru-RU" sz="2400" dirty="0">
                <a:latin typeface="Arial Narrow" pitchFamily="34" charset="0"/>
                <a:cs typeface="Arial" pitchFamily="34" charset="0"/>
              </a:rPr>
              <a:t> </a:t>
            </a:r>
            <a:r>
              <a:rPr lang="ru-RU" sz="2400" b="1" dirty="0">
                <a:latin typeface="Arial Narrow" pitchFamily="34" charset="0"/>
                <a:cs typeface="Arial" pitchFamily="34" charset="0"/>
              </a:rPr>
              <a:t>населения</a:t>
            </a:r>
            <a:r>
              <a:rPr lang="ru-RU" sz="2400" dirty="0">
                <a:latin typeface="Arial Narrow" pitchFamily="34" charset="0"/>
                <a:cs typeface="Arial" pitchFamily="34" charset="0"/>
              </a:rPr>
              <a:t> </a:t>
            </a:r>
            <a:r>
              <a:rPr lang="ru-RU" sz="2400" b="1" dirty="0">
                <a:latin typeface="Arial Narrow" pitchFamily="34" charset="0"/>
                <a:cs typeface="Arial" pitchFamily="34" charset="0"/>
              </a:rPr>
              <a:t>качеством</a:t>
            </a:r>
            <a:r>
              <a:rPr lang="ru-RU" sz="2400" dirty="0">
                <a:latin typeface="Arial Narrow" pitchFamily="34" charset="0"/>
                <a:cs typeface="Arial" pitchFamily="34" charset="0"/>
              </a:rPr>
              <a:t> </a:t>
            </a:r>
            <a:r>
              <a:rPr lang="ru-RU" sz="2400" b="1" dirty="0">
                <a:latin typeface="Arial Narrow" pitchFamily="34" charset="0"/>
                <a:cs typeface="Arial" pitchFamily="34" charset="0"/>
              </a:rPr>
              <a:t>дошкольного/среднего</a:t>
            </a:r>
            <a:r>
              <a:rPr lang="ru-RU" sz="2400" dirty="0">
                <a:latin typeface="Arial Narrow" pitchFamily="34" charset="0"/>
                <a:cs typeface="Arial" pitchFamily="34" charset="0"/>
              </a:rPr>
              <a:t> </a:t>
            </a:r>
            <a:r>
              <a:rPr lang="ru-RU" sz="2400" b="1" dirty="0">
                <a:latin typeface="Arial Narrow" pitchFamily="34" charset="0"/>
                <a:cs typeface="Arial" pitchFamily="34" charset="0"/>
              </a:rPr>
              <a:t>образования,</a:t>
            </a:r>
            <a:r>
              <a:rPr lang="ru-RU" sz="2400" dirty="0">
                <a:latin typeface="Arial Narrow" pitchFamily="34" charset="0"/>
                <a:cs typeface="Arial" pitchFamily="34" charset="0"/>
              </a:rPr>
              <a:t> </a:t>
            </a:r>
            <a:r>
              <a:rPr lang="ru-RU" sz="2400" b="1" dirty="0">
                <a:latin typeface="Arial Narrow" pitchFamily="34" charset="0"/>
                <a:cs typeface="Arial" pitchFamily="34" charset="0"/>
              </a:rPr>
              <a:t>%</a:t>
            </a:r>
            <a:r>
              <a:rPr lang="ru-RU" sz="2400" dirty="0">
                <a:latin typeface="Arial Narrow" pitchFamily="34" charset="0"/>
                <a:cs typeface="Arial" pitchFamily="34" charset="0"/>
              </a:rPr>
              <a:t> (2021 г. – 68,4, 2022 г. – 71,3, 2023 г. – 74,2, 2024 г. – 77,1, 2025 г. – 80)</a:t>
            </a:r>
          </a:p>
          <a:p>
            <a:br>
              <a:rPr lang="ru-RU" sz="2400" dirty="0">
                <a:latin typeface="Arial Narrow" pitchFamily="34" charset="0"/>
                <a:cs typeface="Arial" pitchFamily="34" charset="0"/>
              </a:rPr>
            </a:br>
            <a:r>
              <a:rPr lang="ru-RU" sz="2400" b="1" dirty="0">
                <a:latin typeface="Arial Narrow" pitchFamily="34" charset="0"/>
                <a:cs typeface="Arial" pitchFamily="34" charset="0"/>
              </a:rPr>
              <a:t>2.</a:t>
            </a:r>
            <a:r>
              <a:rPr lang="ru-RU" sz="2400" dirty="0">
                <a:latin typeface="Arial Narrow" pitchFamily="34" charset="0"/>
                <a:cs typeface="Arial" pitchFamily="34" charset="0"/>
              </a:rPr>
              <a:t> </a:t>
            </a:r>
            <a:r>
              <a:rPr lang="ru-RU" sz="2400" b="1" dirty="0">
                <a:latin typeface="Arial Narrow" pitchFamily="34" charset="0"/>
                <a:cs typeface="Arial" pitchFamily="34" charset="0"/>
              </a:rPr>
              <a:t>Оценка</a:t>
            </a:r>
            <a:r>
              <a:rPr lang="ru-RU" sz="2400" dirty="0">
                <a:latin typeface="Arial Narrow" pitchFamily="34" charset="0"/>
                <a:cs typeface="Arial" pitchFamily="34" charset="0"/>
              </a:rPr>
              <a:t> </a:t>
            </a:r>
            <a:r>
              <a:rPr lang="ru-RU" sz="2400" b="1" dirty="0">
                <a:latin typeface="Arial Narrow" pitchFamily="34" charset="0"/>
                <a:cs typeface="Arial" pitchFamily="34" charset="0"/>
              </a:rPr>
              <a:t>качества</a:t>
            </a:r>
            <a:r>
              <a:rPr lang="ru-RU" sz="2400" dirty="0">
                <a:latin typeface="Arial Narrow" pitchFamily="34" charset="0"/>
                <a:cs typeface="Arial" pitchFamily="34" charset="0"/>
              </a:rPr>
              <a:t> </a:t>
            </a:r>
            <a:r>
              <a:rPr lang="ru-RU" sz="2400" b="1" dirty="0">
                <a:latin typeface="Arial Narrow" pitchFamily="34" charset="0"/>
                <a:cs typeface="Arial" pitchFamily="34" charset="0"/>
              </a:rPr>
              <a:t>школьного</a:t>
            </a:r>
            <a:r>
              <a:rPr lang="ru-RU" sz="2400" dirty="0">
                <a:latin typeface="Arial Narrow" pitchFamily="34" charset="0"/>
                <a:cs typeface="Arial" pitchFamily="34" charset="0"/>
              </a:rPr>
              <a:t> </a:t>
            </a:r>
            <a:r>
              <a:rPr lang="ru-RU" sz="2400" b="1" dirty="0">
                <a:latin typeface="Arial Narrow" pitchFamily="34" charset="0"/>
                <a:cs typeface="Arial" pitchFamily="34" charset="0"/>
              </a:rPr>
              <a:t>образования</a:t>
            </a:r>
            <a:r>
              <a:rPr lang="ru-RU" sz="2400" dirty="0">
                <a:latin typeface="Arial Narrow" pitchFamily="34" charset="0"/>
                <a:cs typeface="Arial" pitchFamily="34" charset="0"/>
              </a:rPr>
              <a:t> </a:t>
            </a:r>
            <a:r>
              <a:rPr lang="ru-RU" sz="2400" b="1" dirty="0">
                <a:latin typeface="Arial Narrow" pitchFamily="34" charset="0"/>
                <a:cs typeface="Arial" pitchFamily="34" charset="0"/>
              </a:rPr>
              <a:t>по</a:t>
            </a:r>
            <a:r>
              <a:rPr lang="ru-RU" sz="2400" dirty="0">
                <a:latin typeface="Arial Narrow" pitchFamily="34" charset="0"/>
                <a:cs typeface="Arial" pitchFamily="34" charset="0"/>
              </a:rPr>
              <a:t> </a:t>
            </a:r>
            <a:r>
              <a:rPr lang="ru-RU" sz="2400" b="1" dirty="0">
                <a:latin typeface="Arial Narrow" pitchFamily="34" charset="0"/>
                <a:cs typeface="Arial" pitchFamily="34" charset="0"/>
              </a:rPr>
              <a:t>результатам</a:t>
            </a:r>
            <a:r>
              <a:rPr lang="ru-RU" sz="2400" dirty="0">
                <a:latin typeface="Arial Narrow" pitchFamily="34" charset="0"/>
                <a:cs typeface="Arial" pitchFamily="34" charset="0"/>
              </a:rPr>
              <a:t> </a:t>
            </a:r>
            <a:r>
              <a:rPr lang="ru-RU" sz="2400" b="1" dirty="0">
                <a:latin typeface="Arial Narrow" pitchFamily="34" charset="0"/>
                <a:cs typeface="Arial" pitchFamily="34" charset="0"/>
              </a:rPr>
              <a:t>теста</a:t>
            </a:r>
            <a:r>
              <a:rPr lang="ru-RU" sz="2400" dirty="0">
                <a:latin typeface="Arial Narrow" pitchFamily="34" charset="0"/>
                <a:cs typeface="Arial" pitchFamily="34" charset="0"/>
              </a:rPr>
              <a:t> </a:t>
            </a:r>
            <a:r>
              <a:rPr lang="ru-RU" sz="2400" b="1" dirty="0">
                <a:latin typeface="Arial Narrow" pitchFamily="34" charset="0"/>
                <a:cs typeface="Arial" pitchFamily="34" charset="0"/>
              </a:rPr>
              <a:t>PISA</a:t>
            </a:r>
            <a:r>
              <a:rPr lang="ru-RU" sz="2400" dirty="0">
                <a:latin typeface="Arial Narrow" pitchFamily="34" charset="0"/>
                <a:cs typeface="Arial" pitchFamily="34" charset="0"/>
              </a:rPr>
              <a:t> </a:t>
            </a:r>
            <a:r>
              <a:rPr lang="ru-RU" sz="2400" b="1" dirty="0">
                <a:latin typeface="Arial Narrow" pitchFamily="34" charset="0"/>
                <a:cs typeface="Arial" pitchFamily="34" charset="0"/>
              </a:rPr>
              <a:t>(отчет</a:t>
            </a:r>
            <a:r>
              <a:rPr lang="ru-RU" sz="2400" dirty="0">
                <a:latin typeface="Arial Narrow" pitchFamily="34" charset="0"/>
                <a:cs typeface="Arial" pitchFamily="34" charset="0"/>
              </a:rPr>
              <a:t> </a:t>
            </a:r>
            <a:r>
              <a:rPr lang="ru-RU" sz="2400" b="1" dirty="0">
                <a:latin typeface="Arial Narrow" pitchFamily="34" charset="0"/>
                <a:cs typeface="Arial" pitchFamily="34" charset="0"/>
              </a:rPr>
              <a:t>ОЭСР)</a:t>
            </a:r>
            <a:r>
              <a:rPr lang="ru-RU" sz="2400" dirty="0">
                <a:latin typeface="Arial Narrow" pitchFamily="34" charset="0"/>
                <a:cs typeface="Arial" pitchFamily="34" charset="0"/>
              </a:rPr>
              <a:t> </a:t>
            </a:r>
            <a:r>
              <a:rPr lang="ru-RU" sz="2400" b="1" i="1" dirty="0">
                <a:latin typeface="Arial Narrow" pitchFamily="34" charset="0"/>
                <a:cs typeface="Arial" pitchFamily="34" charset="0"/>
              </a:rPr>
              <a:t>(по математике, </a:t>
            </a:r>
            <a:r>
              <a:rPr lang="ru-RU" sz="2400" dirty="0">
                <a:latin typeface="Arial Narrow" pitchFamily="34" charset="0"/>
                <a:cs typeface="Arial" pitchFamily="34" charset="0"/>
              </a:rPr>
              <a:t>средний балл: 2021 г. – 423, 2022 г. – 430, 2023 г. – 430, 2024 г. – 430, 2025 г. – 480 б.,</a:t>
            </a:r>
            <a:br>
              <a:rPr lang="ru-RU" sz="2400" dirty="0">
                <a:latin typeface="Arial Narrow" pitchFamily="34" charset="0"/>
                <a:cs typeface="Arial" pitchFamily="34" charset="0"/>
              </a:rPr>
            </a:br>
            <a:r>
              <a:rPr lang="ru-RU" sz="2400" b="1" i="1" dirty="0">
                <a:latin typeface="Arial Narrow" pitchFamily="34" charset="0"/>
                <a:cs typeface="Arial" pitchFamily="34" charset="0"/>
              </a:rPr>
              <a:t>по чтению, </a:t>
            </a:r>
            <a:r>
              <a:rPr lang="ru-RU" sz="2400" dirty="0">
                <a:latin typeface="Arial Narrow" pitchFamily="34" charset="0"/>
                <a:cs typeface="Arial" pitchFamily="34" charset="0"/>
              </a:rPr>
              <a:t>средний балл: 2021 г. – 387, 2022 г. – 392, 2023 г. – 392, 2024 г. – 392, 2025 г. – 450 б.,</a:t>
            </a:r>
            <a:br>
              <a:rPr lang="ru-RU" sz="2400" dirty="0">
                <a:latin typeface="Arial Narrow" pitchFamily="34" charset="0"/>
                <a:cs typeface="Arial" pitchFamily="34" charset="0"/>
              </a:rPr>
            </a:br>
            <a:r>
              <a:rPr lang="ru-RU" sz="2400" b="1" i="1" dirty="0">
                <a:latin typeface="Arial Narrow" pitchFamily="34" charset="0"/>
                <a:cs typeface="Arial" pitchFamily="34" charset="0"/>
              </a:rPr>
              <a:t>по естествознанию, </a:t>
            </a:r>
            <a:r>
              <a:rPr lang="ru-RU" sz="2400" dirty="0">
                <a:latin typeface="Arial Narrow" pitchFamily="34" charset="0"/>
                <a:cs typeface="Arial" pitchFamily="34" charset="0"/>
              </a:rPr>
              <a:t>средний балл:</a:t>
            </a:r>
            <a:br>
              <a:rPr lang="ru-RU" sz="2400" dirty="0">
                <a:latin typeface="Arial Narrow" pitchFamily="34" charset="0"/>
                <a:cs typeface="Arial" pitchFamily="34" charset="0"/>
              </a:rPr>
            </a:br>
            <a:r>
              <a:rPr lang="ru-RU" sz="2400" dirty="0">
                <a:latin typeface="Arial Narrow" pitchFamily="34" charset="0"/>
                <a:cs typeface="Arial" pitchFamily="34" charset="0"/>
              </a:rPr>
              <a:t>2021 г. – 397, 2022 г. – 402, 2023 г. – 402, 2024 г. – 402, 2025 г. – 490 б.)</a:t>
            </a:r>
            <a:endParaRPr lang="ru-RU" sz="2400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>
            <a:extLst>
              <a:ext uri="{FF2B5EF4-FFF2-40B4-BE49-F238E27FC236}">
                <a16:creationId xmlns:a16="http://schemas.microsoft.com/office/drawing/2014/main" id="{63E457F0-4182-49B7-B348-E151BD7F00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3338"/>
            <a:ext cx="2867025" cy="6858000"/>
          </a:xfrm>
          <a:prstGeom prst="rect">
            <a:avLst/>
          </a:prstGeom>
          <a:solidFill>
            <a:srgbClr val="2F559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600" cap="flat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86" name="Text Box 2">
            <a:extLst>
              <a:ext uri="{FF2B5EF4-FFF2-40B4-BE49-F238E27FC236}">
                <a16:creationId xmlns:a16="http://schemas.microsoft.com/office/drawing/2014/main" id="{564F56C1-5352-4119-B698-39147058A3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hangingPunct="1">
              <a:lnSpc>
                <a:spcPct val="100000"/>
              </a:lnSpc>
            </a:pPr>
            <a:fld id="{BCF99865-E757-452B-88D0-ADFA5BE8EB9E}" type="slidenum">
              <a:rPr lang="ru-RU" altLang="en-US">
                <a:latin typeface="Calibri" panose="020F0502020204030204" pitchFamily="34" charset="0"/>
                <a:cs typeface="Lucida Sans Unicode" panose="020B0602030504020204" pitchFamily="34" charset="0"/>
              </a:rPr>
              <a:pPr hangingPunct="1">
                <a:lnSpc>
                  <a:spcPct val="100000"/>
                </a:lnSpc>
              </a:pPr>
              <a:t>9</a:t>
            </a:fld>
            <a:endParaRPr lang="ru-RU" altLang="en-US">
              <a:latin typeface="Calibri" panose="020F0502020204030204" pitchFamily="34" charset="0"/>
              <a:cs typeface="Lucida Sans Unicode" panose="020B0602030504020204" pitchFamily="34" charset="0"/>
            </a:endParaRPr>
          </a:p>
        </p:txBody>
      </p:sp>
      <p:sp>
        <p:nvSpPr>
          <p:cNvPr id="16387" name="Text Box 3">
            <a:extLst>
              <a:ext uri="{FF2B5EF4-FFF2-40B4-BE49-F238E27FC236}">
                <a16:creationId xmlns:a16="http://schemas.microsoft.com/office/drawing/2014/main" id="{6D1A1B14-1AA3-4EBA-9CDA-8858F33875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5888" y="3032125"/>
            <a:ext cx="7954962" cy="860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hangingPunct="1">
              <a:lnSpc>
                <a:spcPct val="90000"/>
              </a:lnSpc>
            </a:pPr>
            <a:r>
              <a:rPr lang="ru-RU" altLang="en-US" sz="4400" b="1" dirty="0">
                <a:latin typeface="Segoe UI" panose="020B0502040204020203" pitchFamily="34" charset="0"/>
              </a:rPr>
              <a:t>БЛАГОДАРЮ </a:t>
            </a:r>
          </a:p>
          <a:p>
            <a:pPr algn="ctr" hangingPunct="1">
              <a:lnSpc>
                <a:spcPct val="90000"/>
              </a:lnSpc>
            </a:pPr>
            <a:r>
              <a:rPr lang="ru-RU" altLang="en-US" sz="4400" b="1" dirty="0">
                <a:latin typeface="Segoe UI" panose="020B0502040204020203" pitchFamily="34" charset="0"/>
              </a:rPr>
              <a:t>ЗА ВНИМАНИЕ!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3647</TotalTime>
  <Words>550</Words>
  <Application>Microsoft Office PowerPoint</Application>
  <PresentationFormat>Широкоэкранный</PresentationFormat>
  <Paragraphs>60</Paragraphs>
  <Slides>9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7" baseType="lpstr">
      <vt:lpstr>微软雅黑</vt:lpstr>
      <vt:lpstr>宋体</vt:lpstr>
      <vt:lpstr>Arial</vt:lpstr>
      <vt:lpstr>Arial Narrow</vt:lpstr>
      <vt:lpstr>Calibri</vt:lpstr>
      <vt:lpstr>Segoe UI</vt:lpstr>
      <vt:lpstr>Times New Roman</vt:lpstr>
      <vt:lpstr>Тема Office</vt:lpstr>
      <vt:lpstr>Презентация PowerPoint</vt:lpstr>
      <vt:lpstr>Презентация PowerPoint</vt:lpstr>
      <vt:lpstr>Взаимосвязь с вышестоящими документами  Системы государственного планирования </vt:lpstr>
      <vt:lpstr>Презентация PowerPoint</vt:lpstr>
      <vt:lpstr>Презентация PowerPoint</vt:lpstr>
      <vt:lpstr>Презентация PowerPoint</vt:lpstr>
      <vt:lpstr> ПОВЫШЕНИЕ КАЧЕСТВО СРЕДНЕГО ОБРАЗОВАНИЯ:  сокращение разрыва в качестве обучения между регионами, городскими и сельскими школами Казахстана (PISA)  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Admin 07</cp:lastModifiedBy>
  <cp:revision>301</cp:revision>
  <dcterms:created xsi:type="dcterms:W3CDTF">2020-04-02T12:37:45Z</dcterms:created>
  <dcterms:modified xsi:type="dcterms:W3CDTF">2022-02-02T08:49:12Z</dcterms:modified>
</cp:coreProperties>
</file>