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9" r:id="rId3"/>
    <p:sldId id="273" r:id="rId4"/>
    <p:sldId id="260" r:id="rId5"/>
    <p:sldId id="264" r:id="rId6"/>
    <p:sldId id="268" r:id="rId7"/>
    <p:sldId id="265" r:id="rId8"/>
    <p:sldId id="266" r:id="rId9"/>
    <p:sldId id="269" r:id="rId10"/>
    <p:sldId id="257" r:id="rId11"/>
    <p:sldId id="263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72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60206D-1D44-4E9F-B0BB-F2E51080DF1B}" type="doc">
      <dgm:prSet loTypeId="urn:microsoft.com/office/officeart/2005/8/layout/hProcess9" loCatId="process" qsTypeId="urn:microsoft.com/office/officeart/2005/8/quickstyle/simple1" qsCatId="simple" csTypeId="urn:microsoft.com/office/officeart/2005/8/colors/accent4_2" csCatId="accent4" phldr="1"/>
      <dgm:spPr/>
    </dgm:pt>
    <dgm:pt modelId="{80F400A6-3EFC-4123-AA6B-3A6E3126A99F}">
      <dgm:prSet phldrT="[Текст]" custT="1"/>
      <dgm:spPr>
        <a:solidFill>
          <a:srgbClr val="FFFF00"/>
        </a:solidFill>
      </dgm:spPr>
      <dgm:t>
        <a:bodyPr/>
        <a:lstStyle/>
        <a:p>
          <a:r>
            <a:rPr lang="ru-RU" sz="2000" b="1" dirty="0" smtClean="0">
              <a:solidFill>
                <a:srgbClr val="002060"/>
              </a:solidFill>
              <a:effectLst/>
              <a:latin typeface="Times New Roman"/>
              <a:ea typeface="Calibri"/>
              <a:cs typeface="Times New Roman"/>
            </a:rPr>
            <a:t>Игра проводится по кабинетам </a:t>
          </a:r>
          <a:endParaRPr lang="ru-RU" sz="20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4CD1322-D5EF-4ED2-A7CC-3C24EB10D1F2}" type="parTrans" cxnId="{3555EB52-FF7D-4284-B133-CEB4BCA6A997}">
      <dgm:prSet/>
      <dgm:spPr/>
      <dgm:t>
        <a:bodyPr/>
        <a:lstStyle/>
        <a:p>
          <a:endParaRPr lang="ru-RU"/>
        </a:p>
      </dgm:t>
    </dgm:pt>
    <dgm:pt modelId="{FE138B75-1826-4DF3-B691-CCBB2664A646}" type="sibTrans" cxnId="{3555EB52-FF7D-4284-B133-CEB4BCA6A997}">
      <dgm:prSet/>
      <dgm:spPr/>
      <dgm:t>
        <a:bodyPr/>
        <a:lstStyle/>
        <a:p>
          <a:endParaRPr lang="ru-RU"/>
        </a:p>
      </dgm:t>
    </dgm:pt>
    <dgm:pt modelId="{365D6A3C-508E-4A57-A0DB-5B1488CAD9F4}">
      <dgm:prSet phldrT="[Текст]" custT="1"/>
      <dgm:spPr>
        <a:solidFill>
          <a:srgbClr val="FFFF00"/>
        </a:solidFill>
      </dgm:spPr>
      <dgm:t>
        <a:bodyPr/>
        <a:lstStyle/>
        <a:p>
          <a:r>
            <a:rPr lang="ru-RU" sz="2000" b="1" dirty="0" smtClean="0">
              <a:solidFill>
                <a:srgbClr val="002060"/>
              </a:solidFill>
              <a:effectLst/>
              <a:latin typeface="Times New Roman"/>
              <a:ea typeface="Calibri"/>
              <a:cs typeface="Times New Roman"/>
            </a:rPr>
            <a:t>Количество участников: весь класс</a:t>
          </a:r>
          <a:endParaRPr lang="ru-RU" sz="20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EFE890D9-7BAB-4A74-A06C-B4633CE79CD0}" type="parTrans" cxnId="{190235B5-EEF7-4732-A923-7518B58E8DA2}">
      <dgm:prSet/>
      <dgm:spPr/>
      <dgm:t>
        <a:bodyPr/>
        <a:lstStyle/>
        <a:p>
          <a:endParaRPr lang="ru-RU"/>
        </a:p>
      </dgm:t>
    </dgm:pt>
    <dgm:pt modelId="{825A9238-9826-43A8-BA31-8A97295D58B0}" type="sibTrans" cxnId="{190235B5-EEF7-4732-A923-7518B58E8DA2}">
      <dgm:prSet/>
      <dgm:spPr/>
      <dgm:t>
        <a:bodyPr/>
        <a:lstStyle/>
        <a:p>
          <a:endParaRPr lang="ru-RU"/>
        </a:p>
      </dgm:t>
    </dgm:pt>
    <dgm:pt modelId="{842DF523-DDD0-41C8-8DA7-EABBBC668364}">
      <dgm:prSet phldrT="[Текст]" custT="1"/>
      <dgm:spPr>
        <a:solidFill>
          <a:srgbClr val="FFFF00"/>
        </a:solidFill>
      </dgm:spPr>
      <dgm:t>
        <a:bodyPr/>
        <a:lstStyle/>
        <a:p>
          <a:pPr algn="ctr"/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Разновозрастные</a:t>
          </a:r>
          <a:r>
            <a:rPr lang="ru-RU" sz="2000" b="1" baseline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задания</a:t>
          </a:r>
          <a:endParaRPr lang="ru-RU" sz="20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BD6B9880-B396-4B3E-B5F4-DE81FD1D32FB}" type="parTrans" cxnId="{F482D607-E2FA-4067-9D21-C9A758A12EFE}">
      <dgm:prSet/>
      <dgm:spPr/>
      <dgm:t>
        <a:bodyPr/>
        <a:lstStyle/>
        <a:p>
          <a:endParaRPr lang="ru-RU"/>
        </a:p>
      </dgm:t>
    </dgm:pt>
    <dgm:pt modelId="{1C54D4EA-19AB-4B43-9B69-306E57A0EC24}" type="sibTrans" cxnId="{F482D607-E2FA-4067-9D21-C9A758A12EFE}">
      <dgm:prSet/>
      <dgm:spPr/>
      <dgm:t>
        <a:bodyPr/>
        <a:lstStyle/>
        <a:p>
          <a:endParaRPr lang="ru-RU"/>
        </a:p>
      </dgm:t>
    </dgm:pt>
    <dgm:pt modelId="{97A23CE4-9DE6-43D5-84CA-E9F879989297}" type="pres">
      <dgm:prSet presAssocID="{3460206D-1D44-4E9F-B0BB-F2E51080DF1B}" presName="CompostProcess" presStyleCnt="0">
        <dgm:presLayoutVars>
          <dgm:dir/>
          <dgm:resizeHandles val="exact"/>
        </dgm:presLayoutVars>
      </dgm:prSet>
      <dgm:spPr/>
    </dgm:pt>
    <dgm:pt modelId="{E54B922C-9AE4-4B91-987E-42FAC295BECD}" type="pres">
      <dgm:prSet presAssocID="{3460206D-1D44-4E9F-B0BB-F2E51080DF1B}" presName="arrow" presStyleLbl="bgShp" presStyleIdx="0" presStyleCnt="1" custScaleX="109955" custLinFactNeighborX="-9485" custLinFactNeighborY="-911"/>
      <dgm:spPr/>
    </dgm:pt>
    <dgm:pt modelId="{304F8AB6-212E-457E-8080-E2969099E7BB}" type="pres">
      <dgm:prSet presAssocID="{3460206D-1D44-4E9F-B0BB-F2E51080DF1B}" presName="linearProcess" presStyleCnt="0"/>
      <dgm:spPr/>
    </dgm:pt>
    <dgm:pt modelId="{0A90472D-D9AF-4BDF-A971-7A05882235E5}" type="pres">
      <dgm:prSet presAssocID="{80F400A6-3EFC-4123-AA6B-3A6E3126A99F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52BFFA-F570-439C-ADB7-96205AEDD58C}" type="pres">
      <dgm:prSet presAssocID="{FE138B75-1826-4DF3-B691-CCBB2664A646}" presName="sibTrans" presStyleCnt="0"/>
      <dgm:spPr/>
    </dgm:pt>
    <dgm:pt modelId="{D4E3A915-DCD3-484F-9467-31A88C3D80D6}" type="pres">
      <dgm:prSet presAssocID="{365D6A3C-508E-4A57-A0DB-5B1488CAD9F4}" presName="textNode" presStyleLbl="node1" presStyleIdx="1" presStyleCnt="3" custScaleX="1165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690874-6D6F-4EC4-9DDC-6D7AF96AC2CD}" type="pres">
      <dgm:prSet presAssocID="{825A9238-9826-43A8-BA31-8A97295D58B0}" presName="sibTrans" presStyleCnt="0"/>
      <dgm:spPr/>
    </dgm:pt>
    <dgm:pt modelId="{6E4AA1CD-4E89-4BE1-9021-89AFCBA2C00D}" type="pres">
      <dgm:prSet presAssocID="{842DF523-DDD0-41C8-8DA7-EABBBC668364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90235B5-EEF7-4732-A923-7518B58E8DA2}" srcId="{3460206D-1D44-4E9F-B0BB-F2E51080DF1B}" destId="{365D6A3C-508E-4A57-A0DB-5B1488CAD9F4}" srcOrd="1" destOrd="0" parTransId="{EFE890D9-7BAB-4A74-A06C-B4633CE79CD0}" sibTransId="{825A9238-9826-43A8-BA31-8A97295D58B0}"/>
    <dgm:cxn modelId="{3555EB52-FF7D-4284-B133-CEB4BCA6A997}" srcId="{3460206D-1D44-4E9F-B0BB-F2E51080DF1B}" destId="{80F400A6-3EFC-4123-AA6B-3A6E3126A99F}" srcOrd="0" destOrd="0" parTransId="{24CD1322-D5EF-4ED2-A7CC-3C24EB10D1F2}" sibTransId="{FE138B75-1826-4DF3-B691-CCBB2664A646}"/>
    <dgm:cxn modelId="{DBE2A786-9556-4ECB-B2D3-A75BA723885A}" type="presOf" srcId="{842DF523-DDD0-41C8-8DA7-EABBBC668364}" destId="{6E4AA1CD-4E89-4BE1-9021-89AFCBA2C00D}" srcOrd="0" destOrd="0" presId="urn:microsoft.com/office/officeart/2005/8/layout/hProcess9"/>
    <dgm:cxn modelId="{F482D607-E2FA-4067-9D21-C9A758A12EFE}" srcId="{3460206D-1D44-4E9F-B0BB-F2E51080DF1B}" destId="{842DF523-DDD0-41C8-8DA7-EABBBC668364}" srcOrd="2" destOrd="0" parTransId="{BD6B9880-B396-4B3E-B5F4-DE81FD1D32FB}" sibTransId="{1C54D4EA-19AB-4B43-9B69-306E57A0EC24}"/>
    <dgm:cxn modelId="{453490EC-48CC-4874-963C-D813FFF86AE6}" type="presOf" srcId="{3460206D-1D44-4E9F-B0BB-F2E51080DF1B}" destId="{97A23CE4-9DE6-43D5-84CA-E9F879989297}" srcOrd="0" destOrd="0" presId="urn:microsoft.com/office/officeart/2005/8/layout/hProcess9"/>
    <dgm:cxn modelId="{5933F2B2-65AD-42A3-AD0D-D45B4015CDDA}" type="presOf" srcId="{80F400A6-3EFC-4123-AA6B-3A6E3126A99F}" destId="{0A90472D-D9AF-4BDF-A971-7A05882235E5}" srcOrd="0" destOrd="0" presId="urn:microsoft.com/office/officeart/2005/8/layout/hProcess9"/>
    <dgm:cxn modelId="{3D3F74BD-1289-4139-B88A-045A670308C7}" type="presOf" srcId="{365D6A3C-508E-4A57-A0DB-5B1488CAD9F4}" destId="{D4E3A915-DCD3-484F-9467-31A88C3D80D6}" srcOrd="0" destOrd="0" presId="urn:microsoft.com/office/officeart/2005/8/layout/hProcess9"/>
    <dgm:cxn modelId="{716B1087-B617-4071-B083-3BC05758F0A8}" type="presParOf" srcId="{97A23CE4-9DE6-43D5-84CA-E9F879989297}" destId="{E54B922C-9AE4-4B91-987E-42FAC295BECD}" srcOrd="0" destOrd="0" presId="urn:microsoft.com/office/officeart/2005/8/layout/hProcess9"/>
    <dgm:cxn modelId="{D6B121AF-A6E0-449D-BF82-8C690FAEA128}" type="presParOf" srcId="{97A23CE4-9DE6-43D5-84CA-E9F879989297}" destId="{304F8AB6-212E-457E-8080-E2969099E7BB}" srcOrd="1" destOrd="0" presId="urn:microsoft.com/office/officeart/2005/8/layout/hProcess9"/>
    <dgm:cxn modelId="{A3B31DE7-8D5C-43AA-B0D6-E9F948D074DB}" type="presParOf" srcId="{304F8AB6-212E-457E-8080-E2969099E7BB}" destId="{0A90472D-D9AF-4BDF-A971-7A05882235E5}" srcOrd="0" destOrd="0" presId="urn:microsoft.com/office/officeart/2005/8/layout/hProcess9"/>
    <dgm:cxn modelId="{0E92DCCF-30E0-4364-8B30-6363E3509C67}" type="presParOf" srcId="{304F8AB6-212E-457E-8080-E2969099E7BB}" destId="{5152BFFA-F570-439C-ADB7-96205AEDD58C}" srcOrd="1" destOrd="0" presId="urn:microsoft.com/office/officeart/2005/8/layout/hProcess9"/>
    <dgm:cxn modelId="{78455618-1C53-4050-BEB6-716CD72A401C}" type="presParOf" srcId="{304F8AB6-212E-457E-8080-E2969099E7BB}" destId="{D4E3A915-DCD3-484F-9467-31A88C3D80D6}" srcOrd="2" destOrd="0" presId="urn:microsoft.com/office/officeart/2005/8/layout/hProcess9"/>
    <dgm:cxn modelId="{4EC4BB4E-E5F8-4D45-AAB8-DFAE4B952C56}" type="presParOf" srcId="{304F8AB6-212E-457E-8080-E2969099E7BB}" destId="{4C690874-6D6F-4EC4-9DDC-6D7AF96AC2CD}" srcOrd="3" destOrd="0" presId="urn:microsoft.com/office/officeart/2005/8/layout/hProcess9"/>
    <dgm:cxn modelId="{8EC80ADE-A18B-4AC9-BAD7-8FED938B2BA1}" type="presParOf" srcId="{304F8AB6-212E-457E-8080-E2969099E7BB}" destId="{6E4AA1CD-4E89-4BE1-9021-89AFCBA2C00D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4B922C-9AE4-4B91-987E-42FAC295BECD}">
      <dsp:nvSpPr>
        <dsp:cNvPr id="0" name=""/>
        <dsp:cNvSpPr/>
      </dsp:nvSpPr>
      <dsp:spPr>
        <a:xfrm>
          <a:off x="0" y="0"/>
          <a:ext cx="7856845" cy="3312368"/>
        </a:xfrm>
        <a:prstGeom prst="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90472D-D9AF-4BDF-A971-7A05882235E5}">
      <dsp:nvSpPr>
        <dsp:cNvPr id="0" name=""/>
        <dsp:cNvSpPr/>
      </dsp:nvSpPr>
      <dsp:spPr>
        <a:xfrm>
          <a:off x="2114" y="993710"/>
          <a:ext cx="2401265" cy="1324947"/>
        </a:xfrm>
        <a:prstGeom prst="roundRect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effectLst/>
              <a:latin typeface="Times New Roman"/>
              <a:ea typeface="Calibri"/>
              <a:cs typeface="Times New Roman"/>
            </a:rPr>
            <a:t>Игра проводится по кабинетам </a:t>
          </a:r>
          <a:endParaRPr lang="ru-RU" sz="20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6793" y="1058389"/>
        <a:ext cx="2271907" cy="1195589"/>
      </dsp:txXfrm>
    </dsp:sp>
    <dsp:sp modelId="{D4E3A915-DCD3-484F-9467-31A88C3D80D6}">
      <dsp:nvSpPr>
        <dsp:cNvPr id="0" name=""/>
        <dsp:cNvSpPr/>
      </dsp:nvSpPr>
      <dsp:spPr>
        <a:xfrm>
          <a:off x="2803591" y="993710"/>
          <a:ext cx="2799299" cy="1324947"/>
        </a:xfrm>
        <a:prstGeom prst="roundRect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effectLst/>
              <a:latin typeface="Times New Roman"/>
              <a:ea typeface="Calibri"/>
              <a:cs typeface="Times New Roman"/>
            </a:rPr>
            <a:t>Количество участников: весь класс</a:t>
          </a:r>
          <a:endParaRPr lang="ru-RU" sz="20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868270" y="1058389"/>
        <a:ext cx="2669941" cy="1195589"/>
      </dsp:txXfrm>
    </dsp:sp>
    <dsp:sp modelId="{6E4AA1CD-4E89-4BE1-9021-89AFCBA2C00D}">
      <dsp:nvSpPr>
        <dsp:cNvPr id="0" name=""/>
        <dsp:cNvSpPr/>
      </dsp:nvSpPr>
      <dsp:spPr>
        <a:xfrm>
          <a:off x="6003101" y="993710"/>
          <a:ext cx="2401265" cy="1324947"/>
        </a:xfrm>
        <a:prstGeom prst="roundRect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Разновозрастные</a:t>
          </a:r>
          <a:r>
            <a:rPr lang="ru-RU" sz="2000" b="1" kern="1200" baseline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задания</a:t>
          </a:r>
          <a:endParaRPr lang="ru-RU" sz="20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067780" y="1058389"/>
        <a:ext cx="2271907" cy="11955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E7C08-AE06-449D-A930-9E7FD67472CC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7A9A59-ED8B-4555-BBF9-E3B490F73A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5664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A9A59-ED8B-4555-BBF9-E3B490F73A4D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5694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04625-A671-4599-9033-4C83D6AF1CB1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5D6DD-0562-4B68-B128-A9E31A20F3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6010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04625-A671-4599-9033-4C83D6AF1CB1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5D6DD-0562-4B68-B128-A9E31A20F3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258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04625-A671-4599-9033-4C83D6AF1CB1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5D6DD-0562-4B68-B128-A9E31A20F3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5237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04625-A671-4599-9033-4C83D6AF1CB1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5D6DD-0562-4B68-B128-A9E31A20F3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349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04625-A671-4599-9033-4C83D6AF1CB1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5D6DD-0562-4B68-B128-A9E31A20F3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6017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04625-A671-4599-9033-4C83D6AF1CB1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5D6DD-0562-4B68-B128-A9E31A20F3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8231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04625-A671-4599-9033-4C83D6AF1CB1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5D6DD-0562-4B68-B128-A9E31A20F3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1782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04625-A671-4599-9033-4C83D6AF1CB1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5D6DD-0562-4B68-B128-A9E31A20F3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1267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04625-A671-4599-9033-4C83D6AF1CB1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5D6DD-0562-4B68-B128-A9E31A20F3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892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04625-A671-4599-9033-4C83D6AF1CB1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5D6DD-0562-4B68-B128-A9E31A20F3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6434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04625-A671-4599-9033-4C83D6AF1CB1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5D6DD-0562-4B68-B128-A9E31A20F3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5064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04625-A671-4599-9033-4C83D6AF1CB1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5D6DD-0562-4B68-B128-A9E31A20F3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652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apps.org/display?v=pee33suyn23" TargetMode="External"/><Relationship Id="rId7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apps.org/display?v=p4hnco7st23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4.png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8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008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99281" y="1581398"/>
            <a:ext cx="78653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игры </a:t>
            </a:r>
            <a:endParaRPr lang="ru-RU" sz="3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«Путешествие в аул»</a:t>
            </a:r>
            <a:endParaRPr lang="ru-RU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10752" y="2658616"/>
            <a:ext cx="6096000" cy="10833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1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Автор: учитель начальных классов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Ахметова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Ж.К.</a:t>
            </a:r>
            <a:endParaRPr lang="ru-RU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805912" y="3933056"/>
            <a:ext cx="10492352" cy="244186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98902" y="4063957"/>
            <a:ext cx="10399362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 дать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представление детям об ауле, о традициях и особенностях быта казахского народа, о домашних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животных, </a:t>
            </a:r>
            <a:r>
              <a:rPr lang="kk-KZ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возможность каждому ребенку продемонстрировать свои логические данные и интеллектаульные способности,</a:t>
            </a:r>
            <a:r>
              <a:rPr lang="ru-RU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kk-KZ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рививать </a:t>
            </a:r>
            <a:r>
              <a:rPr lang="kk-KZ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любовь к </a:t>
            </a:r>
            <a:r>
              <a:rPr lang="kk-KZ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Родине</a:t>
            </a:r>
            <a:r>
              <a:rPr lang="kk-KZ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239864" y="511105"/>
            <a:ext cx="10058399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КГУ «Общеобразовательная школа №11 отдела образования города Шахтинск управления образования Карагандинской области»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05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6" b="99167" l="0" r="100000">
                        <a14:foregroundMark x1="59375" y1="8056" x2="59375" y2="8056"/>
                        <a14:foregroundMark x1="43438" y1="8056" x2="43438" y2="8056"/>
                        <a14:foregroundMark x1="27813" y1="26111" x2="27813" y2="26111"/>
                        <a14:foregroundMark x1="71250" y1="25278" x2="71250" y2="25278"/>
                        <a14:foregroundMark x1="56406" y1="51944" x2="56406" y2="51944"/>
                        <a14:foregroundMark x1="34219" y1="47222" x2="34219" y2="47222"/>
                        <a14:foregroundMark x1="5625" y1="19167" x2="5625" y2="19167"/>
                        <a14:foregroundMark x1="12656" y1="74444" x2="12656" y2="74444"/>
                        <a14:foregroundMark x1="21563" y1="69444" x2="21563" y2="69444"/>
                        <a14:foregroundMark x1="13750" y1="65833" x2="13750" y2="65833"/>
                        <a14:foregroundMark x1="15781" y1="71667" x2="15781" y2="71667"/>
                        <a14:foregroundMark x1="17344" y1="68056" x2="17344" y2="68056"/>
                        <a14:foregroundMark x1="22500" y1="67778" x2="22500" y2="67778"/>
                        <a14:foregroundMark x1="15625" y1="66111" x2="15625" y2="66111"/>
                        <a14:foregroundMark x1="16094" y1="77222" x2="16094" y2="77222"/>
                        <a14:foregroundMark x1="16875" y1="80556" x2="16875" y2="80556"/>
                        <a14:foregroundMark x1="18281" y1="79167" x2="18281" y2="79167"/>
                        <a14:foregroundMark x1="18594" y1="73889" x2="17188" y2="74722"/>
                        <a14:foregroundMark x1="11875" y1="78611" x2="11563" y2="79444"/>
                        <a14:foregroundMark x1="10781" y1="78611" x2="10781" y2="78611"/>
                        <a14:foregroundMark x1="20313" y1="62500" x2="20313" y2="62500"/>
                        <a14:foregroundMark x1="22813" y1="62222" x2="22813" y2="62222"/>
                        <a14:foregroundMark x1="21563" y1="61667" x2="21563" y2="61667"/>
                        <a14:foregroundMark x1="22656" y1="60278" x2="22656" y2="60278"/>
                        <a14:foregroundMark x1="20469" y1="60278" x2="20469" y2="60278"/>
                        <a14:foregroundMark x1="19688" y1="61667" x2="19688" y2="61667"/>
                        <a14:foregroundMark x1="49531" y1="23889" x2="49531" y2="23889"/>
                        <a14:foregroundMark x1="37344" y1="19722" x2="37344" y2="19722"/>
                        <a14:foregroundMark x1="37969" y1="35278" x2="37969" y2="35278"/>
                        <a14:foregroundMark x1="40469" y1="32500" x2="40469" y2="32500"/>
                        <a14:foregroundMark x1="37969" y1="44722" x2="37969" y2="44722"/>
                        <a14:foregroundMark x1="40156" y1="39444" x2="40156" y2="39444"/>
                        <a14:foregroundMark x1="40625" y1="45278" x2="40625" y2="45278"/>
                        <a14:foregroundMark x1="31563" y1="30833" x2="31563" y2="30833"/>
                        <a14:foregroundMark x1="30625" y1="36111" x2="30625" y2="36111"/>
                        <a14:foregroundMark x1="30938" y1="30000" x2="30938" y2="30000"/>
                        <a14:foregroundMark x1="36719" y1="18889" x2="36719" y2="18889"/>
                        <a14:foregroundMark x1="31094" y1="33611" x2="31094" y2="33611"/>
                        <a14:foregroundMark x1="30469" y1="38056" x2="30469" y2="38056"/>
                        <a14:foregroundMark x1="29844" y1="34444" x2="29844" y2="34444"/>
                        <a14:foregroundMark x1="30469" y1="30556" x2="30469" y2="30556"/>
                        <a14:foregroundMark x1="30156" y1="28056" x2="30156" y2="28056"/>
                        <a14:foregroundMark x1="31094" y1="23889" x2="31094" y2="23889"/>
                        <a14:foregroundMark x1="30625" y1="21944" x2="30625" y2="21944"/>
                        <a14:foregroundMark x1="30000" y1="26667" x2="30000" y2="26667"/>
                        <a14:foregroundMark x1="29375" y1="26389" x2="29375" y2="26389"/>
                        <a14:foregroundMark x1="55000" y1="71667" x2="55000" y2="71667"/>
                        <a14:foregroundMark x1="85156" y1="21111" x2="85156" y2="21111"/>
                        <a14:foregroundMark x1="87031" y1="34722" x2="87031" y2="34722"/>
                        <a14:foregroundMark x1="87813" y1="11389" x2="87813" y2="11389"/>
                        <a14:foregroundMark x1="88594" y1="9167" x2="88594" y2="9167"/>
                        <a14:foregroundMark x1="83281" y1="10000" x2="83281" y2="10000"/>
                        <a14:foregroundMark x1="83281" y1="6111" x2="83281" y2="6111"/>
                        <a14:foregroundMark x1="85625" y1="4167" x2="85625" y2="4167"/>
                        <a14:foregroundMark x1="84531" y1="5000" x2="84531" y2="5000"/>
                        <a14:foregroundMark x1="85781" y1="4444" x2="85781" y2="4444"/>
                        <a14:foregroundMark x1="87188" y1="3889" x2="87188" y2="3889"/>
                        <a14:foregroundMark x1="81094" y1="18611" x2="81094" y2="18611"/>
                        <a14:foregroundMark x1="80781" y1="20833" x2="80781" y2="20833"/>
                        <a14:foregroundMark x1="95625" y1="29444" x2="95625" y2="29444"/>
                        <a14:foregroundMark x1="95625" y1="29167" x2="95625" y2="29167"/>
                        <a14:foregroundMark x1="95469" y1="29722" x2="95469" y2="29722"/>
                        <a14:foregroundMark x1="75781" y1="29167" x2="75781" y2="29167"/>
                        <a14:foregroundMark x1="74219" y1="28889" x2="74219" y2="28889"/>
                        <a14:foregroundMark x1="86094" y1="55278" x2="86094" y2="55278"/>
                        <a14:foregroundMark x1="82500" y1="54167" x2="82500" y2="54167"/>
                        <a14:foregroundMark x1="77969" y1="75278" x2="77969" y2="75278"/>
                        <a14:foregroundMark x1="85938" y1="77778" x2="85938" y2="77778"/>
                        <a14:foregroundMark x1="82031" y1="85278" x2="82031" y2="85278"/>
                        <a14:foregroundMark x1="88594" y1="86389" x2="88594" y2="86389"/>
                        <a14:foregroundMark x1="82500" y1="82778" x2="82500" y2="82778"/>
                        <a14:foregroundMark x1="86406" y1="85833" x2="86406" y2="85833"/>
                        <a14:foregroundMark x1="81875" y1="79722" x2="81875" y2="79722"/>
                        <a14:foregroundMark x1="82031" y1="76389" x2="82031" y2="76389"/>
                        <a14:foregroundMark x1="75000" y1="81389" x2="75000" y2="81389"/>
                        <a14:foregroundMark x1="75938" y1="90278" x2="75938" y2="90278"/>
                        <a14:foregroundMark x1="75156" y1="88611" x2="75156" y2="88611"/>
                        <a14:foregroundMark x1="75156" y1="92500" x2="75156" y2="92500"/>
                        <a14:foregroundMark x1="77031" y1="92222" x2="77031" y2="92222"/>
                        <a14:foregroundMark x1="87656" y1="92222" x2="87656" y2="92222"/>
                        <a14:foregroundMark x1="84375" y1="92222" x2="84375" y2="92222"/>
                        <a14:foregroundMark x1="73281" y1="79167" x2="73281" y2="79167"/>
                        <a14:foregroundMark x1="72813" y1="73889" x2="72813" y2="73889"/>
                        <a14:foregroundMark x1="68906" y1="71944" x2="68906" y2="71944"/>
                        <a14:foregroundMark x1="69063" y1="69444" x2="69063" y2="69444"/>
                        <a14:foregroundMark x1="68594" y1="65833" x2="68594" y2="65833"/>
                        <a14:foregroundMark x1="70625" y1="60833" x2="70625" y2="60833"/>
                        <a14:foregroundMark x1="72813" y1="61667" x2="72813" y2="61667"/>
                        <a14:foregroundMark x1="19531" y1="62222" x2="19531" y2="62222"/>
                        <a14:foregroundMark x1="18125" y1="61944" x2="18125" y2="61944"/>
                        <a14:foregroundMark x1="14063" y1="63056" x2="14063" y2="63056"/>
                        <a14:foregroundMark x1="8281" y1="64444" x2="8281" y2="64444"/>
                        <a14:foregroundMark x1="5000" y1="68056" x2="5000" y2="68056"/>
                        <a14:foregroundMark x1="5938" y1="66667" x2="5938" y2="66667"/>
                        <a14:foregroundMark x1="6875" y1="65278" x2="6875" y2="65278"/>
                        <a14:foregroundMark x1="7031" y1="68889" x2="7031" y2="68889"/>
                        <a14:foregroundMark x1="14844" y1="63056" x2="16719" y2="63611"/>
                        <a14:foregroundMark x1="86406" y1="52222" x2="86406" y2="52222"/>
                        <a14:foregroundMark x1="89375" y1="76389" x2="89375" y2="76389"/>
                        <a14:foregroundMark x1="88594" y1="81111" x2="88125" y2="81389"/>
                        <a14:foregroundMark x1="87813" y1="82222" x2="87813" y2="82222"/>
                        <a14:foregroundMark x1="88438" y1="75000" x2="88438" y2="75000"/>
                        <a14:foregroundMark x1="87500" y1="69444" x2="87500" y2="69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2440"/>
            <a:ext cx="12191999" cy="631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90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7550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297"/>
            <a:ext cx="12192000" cy="7000875"/>
          </a:xfrm>
          <a:prstGeom prst="rect">
            <a:avLst/>
          </a:prstGeom>
        </p:spPr>
      </p:pic>
      <p:grpSp>
        <p:nvGrpSpPr>
          <p:cNvPr id="5" name="Группа 18"/>
          <p:cNvGrpSpPr>
            <a:grpSpLocks/>
          </p:cNvGrpSpPr>
          <p:nvPr/>
        </p:nvGrpSpPr>
        <p:grpSpPr bwMode="auto">
          <a:xfrm>
            <a:off x="3333898" y="505893"/>
            <a:ext cx="5524204" cy="1427162"/>
            <a:chOff x="0" y="1978130"/>
            <a:chExt cx="2792867" cy="576028"/>
          </a:xfrm>
          <a:solidFill>
            <a:srgbClr val="FFFF00"/>
          </a:solidFill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6" name="Выноска со стрелкой вниз 5"/>
            <p:cNvSpPr/>
            <p:nvPr/>
          </p:nvSpPr>
          <p:spPr>
            <a:xfrm>
              <a:off x="0" y="1978130"/>
              <a:ext cx="2792867" cy="576028"/>
            </a:xfrm>
            <a:prstGeom prst="downArrowCallout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</p:sp>
        <p:sp>
          <p:nvSpPr>
            <p:cNvPr id="7" name="Выноска со стрелкой вниз 4"/>
            <p:cNvSpPr/>
            <p:nvPr/>
          </p:nvSpPr>
          <p:spPr>
            <a:xfrm>
              <a:off x="0" y="1978130"/>
              <a:ext cx="2792867" cy="374194"/>
            </a:xfrm>
            <a:prstGeom prst="rect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38100" tIns="25400" rIns="38100" bIns="25400" spcCol="1270" anchor="ctr"/>
            <a:lstStyle/>
            <a:p>
              <a:pPr algn="r" defTabSz="8890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0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747373" y="784777"/>
            <a:ext cx="36899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Направление: логика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Группа 18"/>
          <p:cNvGrpSpPr>
            <a:grpSpLocks/>
          </p:cNvGrpSpPr>
          <p:nvPr/>
        </p:nvGrpSpPr>
        <p:grpSpPr bwMode="auto">
          <a:xfrm>
            <a:off x="1686732" y="2076179"/>
            <a:ext cx="8818536" cy="1519210"/>
            <a:chOff x="0" y="1978130"/>
            <a:chExt cx="2792867" cy="576028"/>
          </a:xfrm>
          <a:solidFill>
            <a:srgbClr val="FFFF00"/>
          </a:solidFill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10" name="Выноска со стрелкой вниз 9"/>
            <p:cNvSpPr/>
            <p:nvPr/>
          </p:nvSpPr>
          <p:spPr>
            <a:xfrm>
              <a:off x="0" y="1978130"/>
              <a:ext cx="2792867" cy="576028"/>
            </a:xfrm>
            <a:prstGeom prst="downArrowCallout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</p:sp>
        <p:sp>
          <p:nvSpPr>
            <p:cNvPr id="11" name="Выноска со стрелкой вниз 4"/>
            <p:cNvSpPr/>
            <p:nvPr/>
          </p:nvSpPr>
          <p:spPr>
            <a:xfrm>
              <a:off x="0" y="1978130"/>
              <a:ext cx="2792867" cy="374194"/>
            </a:xfrm>
            <a:prstGeom prst="rect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38100" tIns="25400" rIns="38100" bIns="25400" spcCol="1270" anchor="ctr"/>
            <a:lstStyle/>
            <a:p>
              <a:pPr algn="r" defTabSz="8890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0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1686732" y="2049172"/>
            <a:ext cx="88185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kern="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Игра  рассчитана для детей </a:t>
            </a:r>
            <a:r>
              <a:rPr lang="ru-RU" sz="2800" b="1" kern="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младшего школьного </a:t>
            </a:r>
            <a:r>
              <a:rPr lang="ru-RU" sz="2800" b="1" kern="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возраста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854630" y="3859975"/>
            <a:ext cx="88185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257586" y="4084073"/>
            <a:ext cx="88185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2800" dirty="0">
              <a:solidFill>
                <a:srgbClr val="002060"/>
              </a:solidFill>
            </a:endParaRPr>
          </a:p>
        </p:txBody>
      </p:sp>
      <p:graphicFrame>
        <p:nvGraphicFramePr>
          <p:cNvPr id="23" name="Схема 22"/>
          <p:cNvGraphicFramePr/>
          <p:nvPr>
            <p:extLst>
              <p:ext uri="{D42A27DB-BD31-4B8C-83A1-F6EECF244321}">
                <p14:modId xmlns:p14="http://schemas.microsoft.com/office/powerpoint/2010/main" val="680695264"/>
              </p:ext>
            </p:extLst>
          </p:nvPr>
        </p:nvGraphicFramePr>
        <p:xfrm>
          <a:off x="1854630" y="3545632"/>
          <a:ext cx="8406482" cy="3312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1678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00875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3828038"/>
              </p:ext>
            </p:extLst>
          </p:nvPr>
        </p:nvGraphicFramePr>
        <p:xfrm>
          <a:off x="1608186" y="1344850"/>
          <a:ext cx="8063352" cy="48713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2769">
                  <a:extLst>
                    <a:ext uri="{9D8B030D-6E8A-4147-A177-3AD203B41FA5}">
                      <a16:colId xmlns:a16="http://schemas.microsoft.com/office/drawing/2014/main" val="3561960577"/>
                    </a:ext>
                  </a:extLst>
                </a:gridCol>
                <a:gridCol w="4815603">
                  <a:extLst>
                    <a:ext uri="{9D8B030D-6E8A-4147-A177-3AD203B41FA5}">
                      <a16:colId xmlns:a16="http://schemas.microsoft.com/office/drawing/2014/main" val="3423853835"/>
                    </a:ext>
                  </a:extLst>
                </a:gridCol>
                <a:gridCol w="2454980">
                  <a:extLst>
                    <a:ext uri="{9D8B030D-6E8A-4147-A177-3AD203B41FA5}">
                      <a16:colId xmlns:a16="http://schemas.microsoft.com/office/drawing/2014/main" val="1424158780"/>
                    </a:ext>
                  </a:extLst>
                </a:gridCol>
              </a:tblGrid>
              <a:tr h="6959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№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Название остановки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1800" dirty="0">
                          <a:effectLst/>
                        </a:rPr>
                        <a:t>Отметка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87080306"/>
                  </a:ext>
                </a:extLst>
              </a:tr>
              <a:tr h="6959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В гостях у бабушки </a:t>
                      </a:r>
                      <a:r>
                        <a:rPr lang="ru-RU" sz="1800" dirty="0" err="1" smtClean="0">
                          <a:effectLst/>
                        </a:rPr>
                        <a:t>Ақ</a:t>
                      </a:r>
                      <a:r>
                        <a:rPr lang="ru-RU" sz="1800" dirty="0" smtClean="0">
                          <a:effectLst/>
                        </a:rPr>
                        <a:t> </a:t>
                      </a:r>
                      <a:r>
                        <a:rPr lang="ru-RU" sz="1800" dirty="0" err="1" smtClean="0">
                          <a:effectLst/>
                        </a:rPr>
                        <a:t>әже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27373332"/>
                  </a:ext>
                </a:extLst>
              </a:tr>
              <a:tr h="6959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Молочная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65979166"/>
                  </a:ext>
                </a:extLst>
              </a:tr>
              <a:tr h="6959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Жайляу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58873740"/>
                  </a:ext>
                </a:extLst>
              </a:tr>
              <a:tr h="6959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Встреча с Абылаем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32047619"/>
                  </a:ext>
                </a:extLst>
              </a:tr>
              <a:tr h="6959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Солнечная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61015281"/>
                  </a:ext>
                </a:extLst>
              </a:tr>
              <a:tr h="6959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Юрта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93919098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763109" y="441783"/>
            <a:ext cx="4211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Маршрутный лист №1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792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07823" y="-53493"/>
            <a:ext cx="7699608" cy="6227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становка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«В гостях у бабушки А</a:t>
            </a:r>
            <a:r>
              <a:rPr lang="kk-KZ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қ әже</a:t>
            </a:r>
            <a:r>
              <a:rPr lang="kk-KZ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0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35142" y="838390"/>
            <a:ext cx="5615383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Задание: «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Расположи слова в алфавитном порядке»</a:t>
            </a:r>
            <a:endParaRPr lang="ru-RU" sz="1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5936" y="1249272"/>
            <a:ext cx="4664097" cy="3906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u="sng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https://learningapps.org/display?v=pee33suyn23</a:t>
            </a:r>
            <a:endParaRPr lang="ru-RU" sz="1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" t="6271" r="5559" b="72349"/>
          <a:stretch/>
        </p:blipFill>
        <p:spPr bwMode="auto">
          <a:xfrm>
            <a:off x="442482" y="2071036"/>
            <a:ext cx="3505200" cy="4197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42482" y="2979531"/>
            <a:ext cx="941283" cy="3906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класс</a:t>
            </a:r>
            <a:endParaRPr lang="ru-RU" sz="1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42481" y="1618838"/>
            <a:ext cx="941283" cy="3906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класс</a:t>
            </a:r>
            <a:endParaRPr lang="ru-RU" sz="1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/>
          <p:cNvPicPr/>
          <p:nvPr/>
        </p:nvPicPr>
        <p:blipFill rotWithShape="1">
          <a:blip r:embed="rId5"/>
          <a:srcRect t="4847" r="3314" b="78050"/>
          <a:stretch/>
        </p:blipFill>
        <p:spPr bwMode="auto">
          <a:xfrm>
            <a:off x="442481" y="3482136"/>
            <a:ext cx="5743575" cy="5715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Рисунок 22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380" y="4053636"/>
            <a:ext cx="3780973" cy="28939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6" descr="https://papik.pro/uploads/posts/2022-01/1642329585_1-papik-pro-p-ata-klipart-1.pn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18782" y="221903"/>
            <a:ext cx="4583857" cy="43833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346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728877" y="23071"/>
            <a:ext cx="4734245" cy="6227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становка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«Солнечная»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6793" y="799464"/>
            <a:ext cx="6096000" cy="13665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Задание: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«Угадай что это?»</a:t>
            </a:r>
            <a:endParaRPr lang="ru-RU" b="1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1400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u="sng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https://learningapps.org/display?v=p4hnco7st23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C:\Users\Mansur\Downloads\WhatsApp Image 2023-11-29 at 00.59.22.jpe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6" t="37225" r="3232" b="39363"/>
          <a:stretch/>
        </p:blipFill>
        <p:spPr bwMode="auto">
          <a:xfrm>
            <a:off x="366793" y="2720289"/>
            <a:ext cx="5553559" cy="35834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2" descr="https://stihi.ru/pics/2020/09/10/5125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2383"/>
          <a:stretch>
            <a:fillRect/>
          </a:stretch>
        </p:blipFill>
        <p:spPr bwMode="auto">
          <a:xfrm>
            <a:off x="6287145" y="140268"/>
            <a:ext cx="5569246" cy="3420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7414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509764" y="0"/>
            <a:ext cx="4169539" cy="6227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становка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Жайлау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3325" y="817823"/>
            <a:ext cx="2973122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Задание: «Найди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отличие»</a:t>
            </a:r>
            <a:endParaRPr lang="ru-RU" sz="1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578" y="947256"/>
            <a:ext cx="3086915" cy="316226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931136" y="573179"/>
            <a:ext cx="941283" cy="374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</a:t>
            </a:r>
            <a:endParaRPr lang="ru-RU" sz="1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https://api.rbsmi.ru/attachments/7025fed13af436e375f39090352d156e0f90aa39/store/crop/0/0/724/1024/1600/0/0/23f673864e053c17c8aabb8cf3a52a1e6e8b6dacb5d1d9620d66edd30e81/5a3e8f3c3dec3a3713cf9096ad4696d9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2011" y="1502370"/>
            <a:ext cx="3431189" cy="4852987"/>
          </a:xfrm>
          <a:prstGeom prst="rect">
            <a:avLst/>
          </a:prstGeom>
          <a:noFill/>
        </p:spPr>
      </p:pic>
      <p:pic>
        <p:nvPicPr>
          <p:cNvPr id="10" name="Рисунок 9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95"/>
          <a:stretch/>
        </p:blipFill>
        <p:spPr bwMode="auto">
          <a:xfrm>
            <a:off x="7562669" y="4483595"/>
            <a:ext cx="3999216" cy="21951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7969080" y="4006925"/>
            <a:ext cx="9989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4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класс</a:t>
            </a:r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3" name="Рисунок 12" descr="C:\Users\Mansur\Downloads\красивые-милые-овцы-изолированные-на-белом-фоне-дизайн-для-детской-165371416.jpg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5" b="87375" l="4125" r="94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60" t="14109" r="8765" b="16461"/>
          <a:stretch/>
        </p:blipFill>
        <p:spPr bwMode="auto">
          <a:xfrm>
            <a:off x="4025924" y="4191591"/>
            <a:ext cx="2181225" cy="18516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7979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680608" y="195895"/>
            <a:ext cx="4604979" cy="6227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Остановка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«Молочная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458" l="0" r="99598">
                        <a14:foregroundMark x1="29980" y1="23035" x2="29980" y2="23035"/>
                        <a14:foregroundMark x1="20322" y1="18699" x2="20322" y2="18699"/>
                        <a14:foregroundMark x1="23541" y1="31707" x2="23541" y2="31707"/>
                        <a14:foregroundMark x1="26358" y1="23035" x2="26358" y2="23035"/>
                        <a14:foregroundMark x1="18913" y1="23577" x2="18913" y2="23577"/>
                        <a14:foregroundMark x1="14286" y1="21680" x2="14286" y2="21680"/>
                        <a14:foregroundMark x1="27163" y1="19783" x2="27163" y2="19783"/>
                        <a14:foregroundMark x1="20322" y1="37940" x2="20322" y2="37940"/>
                        <a14:foregroundMark x1="27163" y1="42818" x2="27163" y2="42818"/>
                        <a14:foregroundMark x1="19316" y1="32249" x2="19316" y2="32249"/>
                        <a14:foregroundMark x1="17505" y1="36585" x2="17505" y2="36585"/>
                        <a14:foregroundMark x1="23139" y1="41734" x2="23139" y2="41734"/>
                        <a14:foregroundMark x1="25755" y1="39024" x2="25755" y2="39024"/>
                        <a14:foregroundMark x1="38229" y1="59079" x2="38229" y2="59079"/>
                        <a14:foregroundMark x1="37827" y1="50407" x2="37827" y2="50407"/>
                        <a14:foregroundMark x1="66801" y1="46070" x2="66801" y2="46070"/>
                        <a14:foregroundMark x1="61771" y1="40921" x2="61771" y2="40921"/>
                        <a14:foregroundMark x1="33602" y1="60163" x2="33602" y2="60163"/>
                        <a14:foregroundMark x1="25352" y1="57724" x2="27163" y2="57724"/>
                        <a14:foregroundMark x1="36821" y1="49051" x2="36821" y2="49051"/>
                        <a14:foregroundMark x1="35412" y1="57724" x2="35412" y2="57724"/>
                        <a14:foregroundMark x1="63581" y1="73171" x2="63581" y2="75881"/>
                        <a14:foregroundMark x1="52515" y1="90786" x2="52515" y2="90786"/>
                        <a14:foregroundMark x1="40040" y1="73984" x2="40040" y2="73984"/>
                        <a14:foregroundMark x1="31791" y1="65854" x2="31791" y2="65854"/>
                        <a14:foregroundMark x1="24346" y1="56640" x2="25755" y2="57724"/>
                        <a14:foregroundMark x1="40040" y1="53930" x2="36821" y2="54743"/>
                        <a14:foregroundMark x1="14688" y1="39837" x2="14688" y2="39837"/>
                        <a14:foregroundMark x1="12475" y1="25474" x2="12475" y2="25474"/>
                        <a14:foregroundMark x1="21730" y1="37398" x2="21730" y2="37398"/>
                        <a14:foregroundMark x1="40040" y1="97019" x2="40040" y2="97019"/>
                        <a14:foregroundMark x1="52113" y1="94309" x2="52113" y2="94309"/>
                        <a14:foregroundMark x1="74648" y1="93767" x2="74648" y2="93767"/>
                        <a14:foregroundMark x1="87123" y1="94309" x2="87123" y2="94309"/>
                        <a14:foregroundMark x1="68209" y1="59079" x2="68209" y2="590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669" y="1790747"/>
            <a:ext cx="5407269" cy="3887738"/>
          </a:xfrm>
          <a:prstGeom prst="rect">
            <a:avLst/>
          </a:prstGeom>
        </p:spPr>
      </p:pic>
      <p:pic>
        <p:nvPicPr>
          <p:cNvPr id="7" name="Рисунок 6" descr="1701230171863.jpg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653" l="0" r="98986">
                        <a14:foregroundMark x1="19067" y1="26995" x2="19067" y2="26995"/>
                        <a14:foregroundMark x1="31643" y1="21596" x2="31643" y2="21596"/>
                        <a14:foregroundMark x1="59026" y1="34507" x2="59026" y2="34507"/>
                        <a14:foregroundMark x1="31643" y1="44131" x2="31643" y2="44131"/>
                        <a14:foregroundMark x1="39554" y1="22535" x2="39554" y2="22535"/>
                        <a14:foregroundMark x1="12576" y1="23709" x2="12576" y2="23709"/>
                        <a14:foregroundMark x1="17241" y1="16667" x2="17241" y2="16667"/>
                        <a14:foregroundMark x1="26978" y1="17840" x2="27383" y2="19484"/>
                        <a14:foregroundMark x1="27383" y1="21596" x2="27383" y2="21596"/>
                        <a14:foregroundMark x1="24544" y1="25822" x2="24544" y2="25822"/>
                        <a14:foregroundMark x1="24544" y1="26291" x2="24544" y2="26291"/>
                        <a14:foregroundMark x1="33874" y1="21596" x2="34888" y2="23239"/>
                        <a14:foregroundMark x1="35294" y1="26995" x2="35294" y2="26995"/>
                        <a14:foregroundMark x1="35294" y1="29108" x2="35294" y2="29108"/>
                        <a14:foregroundMark x1="40771" y1="23239" x2="40771" y2="23239"/>
                        <a14:foregroundMark x1="41379" y1="31221" x2="39554" y2="33803"/>
                        <a14:foregroundMark x1="32454" y1="42488" x2="32454" y2="42488"/>
                        <a14:foregroundMark x1="19067" y1="40845" x2="19067" y2="40845"/>
                        <a14:foregroundMark x1="16227" y1="42019" x2="16227" y2="42019"/>
                        <a14:foregroundMark x1="8316" y1="29577" x2="8316" y2="29577"/>
                        <a14:foregroundMark x1="9331" y1="25822" x2="9331" y2="25822"/>
                        <a14:foregroundMark x1="12170" y1="23239" x2="12170" y2="23239"/>
                        <a14:foregroundMark x1="15416" y1="22066" x2="15416" y2="22066"/>
                        <a14:foregroundMark x1="12170" y1="23239" x2="10142" y2="24178"/>
                        <a14:foregroundMark x1="7911" y1="27934" x2="7911" y2="27934"/>
                        <a14:foregroundMark x1="13387" y1="14085" x2="13387" y2="14085"/>
                        <a14:foregroundMark x1="40365" y1="39202" x2="40365" y2="39202"/>
                        <a14:foregroundMark x1="35700" y1="18310" x2="35700" y2="18310"/>
                        <a14:foregroundMark x1="31034" y1="29577" x2="31034" y2="29577"/>
                        <a14:foregroundMark x1="39554" y1="24178" x2="39554" y2="24178"/>
                        <a14:foregroundMark x1="37525" y1="27934" x2="37525" y2="27934"/>
                        <a14:foregroundMark x1="38945" y1="23239" x2="38945" y2="23239"/>
                      </a14:backgroundRemoval>
                    </a14:imgEffect>
                  </a14:imgLayer>
                </a14:imgProps>
              </a:ext>
            </a:extLst>
          </a:blip>
          <a:srcRect l="1291" t="11394" r="51126" b="51128"/>
          <a:stretch/>
        </p:blipFill>
        <p:spPr bwMode="auto">
          <a:xfrm>
            <a:off x="1005556" y="1790747"/>
            <a:ext cx="3390597" cy="20398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https://naurok.com.ua/uploads/files/405281/115862/127131_images/3.jpg"/>
          <p:cNvPicPr/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286" b="94857" l="5571" r="92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4" t="37089" r="50342" b="10519"/>
          <a:stretch/>
        </p:blipFill>
        <p:spPr bwMode="auto">
          <a:xfrm>
            <a:off x="1128637" y="4302426"/>
            <a:ext cx="2900879" cy="22533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43705" y="1421415"/>
            <a:ext cx="1230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1-2 класс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05556" y="3859684"/>
            <a:ext cx="1230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3-4 класс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0437" y="1022963"/>
            <a:ext cx="4185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Задание: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«Головоломка со спичками»</a:t>
            </a:r>
          </a:p>
        </p:txBody>
      </p:sp>
    </p:spTree>
    <p:extLst>
      <p:ext uri="{BB962C8B-B14F-4D97-AF65-F5344CB8AC3E}">
        <p14:creationId xmlns:p14="http://schemas.microsoft.com/office/powerpoint/2010/main" val="374701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803778" y="63963"/>
            <a:ext cx="6288325" cy="6227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Остановка «Встреча с </a:t>
            </a:r>
            <a:r>
              <a:rPr lang="ru-RU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Абылаем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06" l="0" r="98741">
                        <a14:foregroundMark x1="44895" y1="28642" x2="44895" y2="286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90488" y="1723292"/>
            <a:ext cx="3884133" cy="4741377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6944" l="0" r="100000">
                        <a14:foregroundMark x1="31875" y1="19722" x2="31875" y2="19722"/>
                        <a14:foregroundMark x1="13750" y1="15278" x2="13750" y2="15278"/>
                        <a14:foregroundMark x1="13750" y1="47222" x2="13750" y2="47222"/>
                        <a14:foregroundMark x1="52344" y1="17778" x2="52344" y2="17778"/>
                        <a14:foregroundMark x1="46563" y1="17778" x2="46563" y2="17778"/>
                        <a14:foregroundMark x1="63438" y1="17778" x2="63438" y2="17778"/>
                        <a14:foregroundMark x1="76875" y1="42778" x2="76875" y2="42778"/>
                        <a14:foregroundMark x1="74063" y1="32222" x2="74063" y2="32222"/>
                        <a14:foregroundMark x1="77188" y1="46667" x2="77188" y2="46667"/>
                        <a14:foregroundMark x1="79531" y1="42222" x2="79531" y2="42222"/>
                        <a14:foregroundMark x1="71406" y1="38889" x2="71406" y2="38889"/>
                        <a14:foregroundMark x1="53125" y1="46667" x2="53125" y2="46667"/>
                        <a14:foregroundMark x1="12344" y1="46389" x2="12344" y2="46389"/>
                        <a14:foregroundMark x1="20000" y1="45833" x2="20000" y2="45833"/>
                        <a14:foregroundMark x1="42500" y1="46667" x2="43281" y2="45833"/>
                        <a14:foregroundMark x1="64531" y1="46667" x2="64531" y2="46667"/>
                        <a14:foregroundMark x1="83750" y1="67222" x2="83750" y2="67222"/>
                        <a14:foregroundMark x1="79844" y1="68889" x2="79844" y2="68889"/>
                        <a14:foregroundMark x1="55000" y1="70278" x2="55000" y2="70278"/>
                        <a14:foregroundMark x1="31406" y1="71944" x2="31406" y2="71944"/>
                        <a14:foregroundMark x1="8594" y1="70278" x2="8594" y2="70278"/>
                        <a14:foregroundMark x1="11094" y1="68333" x2="11094" y2="68333"/>
                        <a14:foregroundMark x1="20625" y1="72778" x2="20625" y2="72778"/>
                        <a14:foregroundMark x1="21875" y1="70278" x2="21875" y2="70278"/>
                        <a14:foregroundMark x1="24844" y1="71944" x2="24844" y2="71944"/>
                        <a14:foregroundMark x1="20781" y1="70833" x2="20781" y2="70833"/>
                        <a14:foregroundMark x1="49219" y1="72222" x2="49219" y2="72222"/>
                        <a14:foregroundMark x1="43906" y1="73333" x2="43906" y2="73333"/>
                        <a14:foregroundMark x1="69531" y1="64444" x2="69531" y2="64444"/>
                        <a14:foregroundMark x1="68750" y1="66944" x2="68125" y2="68333"/>
                        <a14:foregroundMark x1="77188" y1="79444" x2="77188" y2="79444"/>
                        <a14:foregroundMark x1="77969" y1="81389" x2="77969" y2="81389"/>
                        <a14:foregroundMark x1="66563" y1="55833" x2="66563" y2="55833"/>
                        <a14:foregroundMark x1="65781" y1="51389" x2="65781" y2="51389"/>
                        <a14:foregroundMark x1="66875" y1="48889" x2="66875" y2="48889"/>
                        <a14:foregroundMark x1="79844" y1="38333" x2="79844" y2="38333"/>
                        <a14:foregroundMark x1="79375" y1="36389" x2="80625" y2="35833"/>
                        <a14:foregroundMark x1="83750" y1="34722" x2="83750" y2="34722"/>
                        <a14:foregroundMark x1="30156" y1="19167" x2="30156" y2="19167"/>
                        <a14:foregroundMark x1="13125" y1="19167" x2="13125" y2="19167"/>
                        <a14:foregroundMark x1="20781" y1="16111" x2="20781" y2="16111"/>
                        <a14:foregroundMark x1="21563" y1="44167" x2="21563" y2="44167"/>
                        <a14:foregroundMark x1="41406" y1="46667" x2="41406" y2="46667"/>
                        <a14:foregroundMark x1="56563" y1="20278" x2="56563" y2="20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69" t="7696" r="15661" b="15622"/>
          <a:stretch/>
        </p:blipFill>
        <p:spPr bwMode="auto">
          <a:xfrm>
            <a:off x="307865" y="1971933"/>
            <a:ext cx="3172702" cy="18257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862131" y="1076961"/>
            <a:ext cx="10320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          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 класс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" name="Рисунок 9"/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67" b="99444" l="0" r="98594">
                        <a14:foregroundMark x1="25781" y1="14722" x2="25781" y2="14722"/>
                        <a14:foregroundMark x1="7813" y1="15833" x2="7813" y2="15833"/>
                        <a14:foregroundMark x1="17969" y1="17500" x2="17969" y2="17500"/>
                        <a14:foregroundMark x1="44063" y1="15278" x2="44063" y2="15278"/>
                        <a14:foregroundMark x1="36250" y1="18889" x2="37188" y2="17500"/>
                        <a14:foregroundMark x1="57500" y1="15278" x2="57500" y2="15278"/>
                        <a14:foregroundMark x1="67656" y1="15833" x2="67656" y2="15833"/>
                        <a14:foregroundMark x1="64375" y1="14722" x2="64375" y2="14722"/>
                        <a14:foregroundMark x1="73906" y1="15833" x2="72969" y2="15278"/>
                        <a14:foregroundMark x1="55937" y1="14722" x2="55937" y2="14722"/>
                        <a14:foregroundMark x1="71094" y1="12500" x2="71094" y2="12500"/>
                        <a14:foregroundMark x1="64063" y1="8056" x2="65625" y2="8611"/>
                        <a14:foregroundMark x1="73906" y1="9722" x2="73906" y2="9722"/>
                        <a14:foregroundMark x1="80469" y1="42500" x2="79688" y2="41944"/>
                        <a14:foregroundMark x1="71406" y1="43333" x2="71406" y2="43333"/>
                        <a14:foregroundMark x1="62187" y1="43889" x2="62187" y2="43889"/>
                        <a14:foregroundMark x1="62031" y1="36389" x2="62031" y2="36389"/>
                        <a14:foregroundMark x1="37813" y1="38611" x2="37813" y2="38611"/>
                        <a14:foregroundMark x1="29688" y1="37500" x2="29688" y2="37500"/>
                        <a14:foregroundMark x1="19375" y1="38611" x2="18594" y2="39722"/>
                        <a14:foregroundMark x1="3906" y1="40278" x2="3906" y2="40278"/>
                        <a14:foregroundMark x1="7031" y1="41389" x2="7031" y2="41389"/>
                        <a14:foregroundMark x1="11250" y1="19444" x2="11250" y2="19444"/>
                        <a14:foregroundMark x1="65313" y1="13056" x2="65313" y2="13056"/>
                        <a14:foregroundMark x1="56250" y1="10278" x2="56250" y2="10278"/>
                        <a14:foregroundMark x1="63750" y1="16944" x2="63750" y2="16944"/>
                        <a14:foregroundMark x1="74375" y1="13056" x2="72969" y2="14722"/>
                        <a14:foregroundMark x1="69531" y1="13056" x2="69531" y2="13056"/>
                        <a14:foregroundMark x1="64375" y1="13056" x2="63750" y2="14722"/>
                        <a14:foregroundMark x1="28438" y1="20000" x2="28438" y2="20000"/>
                        <a14:foregroundMark x1="13594" y1="16944" x2="13594" y2="16944"/>
                        <a14:foregroundMark x1="46875" y1="16389" x2="46875" y2="16389"/>
                        <a14:foregroundMark x1="62187" y1="9722" x2="62187" y2="9722"/>
                        <a14:foregroundMark x1="72344" y1="10278" x2="71563" y2="10278"/>
                        <a14:foregroundMark x1="69063" y1="14722" x2="68281" y2="15278"/>
                        <a14:foregroundMark x1="48125" y1="21667" x2="48125" y2="21667"/>
                        <a14:foregroundMark x1="30938" y1="23889" x2="30938" y2="23889"/>
                        <a14:foregroundMark x1="11250" y1="24444" x2="11250" y2="24444"/>
                        <a14:foregroundMark x1="7656" y1="43333" x2="7656" y2="43333"/>
                        <a14:foregroundMark x1="10781" y1="48889" x2="10781" y2="48889"/>
                        <a14:foregroundMark x1="13125" y1="41944" x2="13125" y2="41944"/>
                        <a14:foregroundMark x1="8594" y1="31389" x2="9375" y2="32500"/>
                        <a14:foregroundMark x1="29688" y1="43889" x2="29688" y2="43889"/>
                        <a14:foregroundMark x1="78594" y1="65278" x2="78594" y2="65278"/>
                        <a14:foregroundMark x1="75781" y1="85278" x2="75781" y2="85278"/>
                        <a14:foregroundMark x1="63281" y1="89722" x2="63281" y2="89722"/>
                        <a14:foregroundMark x1="52812" y1="85833" x2="53906" y2="86944"/>
                        <a14:foregroundMark x1="61250" y1="61389" x2="62969" y2="63056"/>
                        <a14:foregroundMark x1="69531" y1="63611" x2="69531" y2="63611"/>
                        <a14:foregroundMark x1="63594" y1="60278" x2="65938" y2="62500"/>
                        <a14:foregroundMark x1="65156" y1="61944" x2="65156" y2="61944"/>
                        <a14:foregroundMark x1="56563" y1="65833" x2="56563" y2="65833"/>
                        <a14:foregroundMark x1="52344" y1="60278" x2="51875" y2="61944"/>
                        <a14:foregroundMark x1="58125" y1="56944" x2="58125" y2="56944"/>
                        <a14:foregroundMark x1="46406" y1="62500" x2="46406" y2="62500"/>
                        <a14:foregroundMark x1="35938" y1="67778" x2="35938" y2="67778"/>
                        <a14:foregroundMark x1="34375" y1="64167" x2="34375" y2="64167"/>
                        <a14:foregroundMark x1="30938" y1="63056" x2="30938" y2="63056"/>
                        <a14:foregroundMark x1="24844" y1="63056" x2="24844" y2="63056"/>
                        <a14:foregroundMark x1="21406" y1="61944" x2="21406" y2="61944"/>
                        <a14:foregroundMark x1="17969" y1="58611" x2="17969" y2="58611"/>
                        <a14:foregroundMark x1="12031" y1="59722" x2="12031" y2="59722"/>
                        <a14:foregroundMark x1="7813" y1="63056" x2="7813" y2="63056"/>
                        <a14:foregroundMark x1="5313" y1="64167" x2="5313" y2="64167"/>
                        <a14:foregroundMark x1="19063" y1="63611" x2="19063" y2="63611"/>
                        <a14:foregroundMark x1="27187" y1="63056" x2="27187" y2="63056"/>
                        <a14:foregroundMark x1="25000" y1="61389" x2="25000" y2="61389"/>
                        <a14:foregroundMark x1="22188" y1="60833" x2="22188" y2="60833"/>
                        <a14:foregroundMark x1="40625" y1="64167" x2="40625" y2="64167"/>
                        <a14:foregroundMark x1="40625" y1="62500" x2="40625" y2="62500"/>
                        <a14:foregroundMark x1="42969" y1="60833" x2="42969" y2="60833"/>
                        <a14:foregroundMark x1="45313" y1="59722" x2="45313" y2="59722"/>
                        <a14:foregroundMark x1="48438" y1="59722" x2="48438" y2="59722"/>
                        <a14:foregroundMark x1="53594" y1="56944" x2="53594" y2="56944"/>
                        <a14:foregroundMark x1="12344" y1="78333" x2="12344" y2="78333"/>
                        <a14:foregroundMark x1="7656" y1="92222" x2="7656" y2="92222"/>
                        <a14:foregroundMark x1="24063" y1="87500" x2="24063" y2="87500"/>
                        <a14:foregroundMark x1="33594" y1="88056" x2="32031" y2="88611"/>
                        <a14:foregroundMark x1="46875" y1="85833" x2="43750" y2="88056"/>
                        <a14:foregroundMark x1="49219" y1="85833" x2="46875" y2="86944"/>
                        <a14:foregroundMark x1="66875" y1="83056" x2="65625" y2="84167"/>
                        <a14:foregroundMark x1="75781" y1="80833" x2="74375" y2="82500"/>
                        <a14:foregroundMark x1="74375" y1="88056" x2="74375" y2="88056"/>
                        <a14:foregroundMark x1="74688" y1="81389" x2="74688" y2="81389"/>
                        <a14:foregroundMark x1="79844" y1="79444" x2="79844" y2="79444"/>
                        <a14:foregroundMark x1="75781" y1="80833" x2="75781" y2="80833"/>
                        <a14:foregroundMark x1="72344" y1="80833" x2="72344" y2="80833"/>
                        <a14:foregroundMark x1="78906" y1="83056" x2="78906" y2="83056"/>
                        <a14:foregroundMark x1="75156" y1="93333" x2="75156" y2="93333"/>
                        <a14:foregroundMark x1="17188" y1="90833" x2="17188" y2="90833"/>
                        <a14:foregroundMark x1="14375" y1="83611" x2="13594" y2="84167"/>
                        <a14:foregroundMark x1="20156" y1="80278" x2="20938" y2="81944"/>
                        <a14:foregroundMark x1="11250" y1="81944" x2="11250" y2="81944"/>
                        <a14:foregroundMark x1="5000" y1="93333" x2="5000" y2="93333"/>
                        <a14:foregroundMark x1="8125" y1="89167" x2="8125" y2="89167"/>
                        <a14:foregroundMark x1="11719" y1="91389" x2="13281" y2="91389"/>
                        <a14:foregroundMark x1="72344" y1="42500" x2="72344" y2="42500"/>
                        <a14:foregroundMark x1="77813" y1="63056" x2="77813" y2="63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5" t="2851" r="16462" b="3934"/>
          <a:stretch/>
        </p:blipFill>
        <p:spPr bwMode="auto">
          <a:xfrm>
            <a:off x="8379990" y="1907970"/>
            <a:ext cx="3461868" cy="20325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9456909" y="1076961"/>
            <a:ext cx="10320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          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4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класс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14560" y="935403"/>
            <a:ext cx="3217356" cy="3906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Задание: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«Посчитай и реши»</a:t>
            </a:r>
            <a:endParaRPr lang="ru-RU" sz="1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68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402475" y="285431"/>
            <a:ext cx="3797258" cy="6227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kk-KZ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kk-KZ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становка </a:t>
            </a:r>
            <a:r>
              <a:rPr lang="kk-KZ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«Юрта</a:t>
            </a:r>
            <a:r>
              <a:rPr lang="kk-KZ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9938" y="830685"/>
            <a:ext cx="3086358" cy="3906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Задание: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«Помоги котёнку»</a:t>
            </a:r>
            <a:endParaRPr lang="ru-RU" sz="1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78" y="1921559"/>
            <a:ext cx="3115310" cy="1752600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733" y="1986964"/>
            <a:ext cx="3000375" cy="1687195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56" b="100000" l="0" r="98451">
                        <a14:foregroundMark x1="48021" y1="44743" x2="48021" y2="44743"/>
                        <a14:foregroundMark x1="79862" y1="43765" x2="79862" y2="43765"/>
                        <a14:foregroundMark x1="46816" y1="48655" x2="46816" y2="48655"/>
                        <a14:foregroundMark x1="29604" y1="43765" x2="29604" y2="43765"/>
                        <a14:foregroundMark x1="14630" y1="33741" x2="14630" y2="33741"/>
                        <a14:foregroundMark x1="19621" y1="43276" x2="19621" y2="43276"/>
                        <a14:foregroundMark x1="22031" y1="33741" x2="22031" y2="33741"/>
                        <a14:foregroundMark x1="20138" y1="39853" x2="20138" y2="39853"/>
                        <a14:foregroundMark x1="45267" y1="58924" x2="45267" y2="58924"/>
                        <a14:foregroundMark x1="42169" y1="44743" x2="42169" y2="44743"/>
                        <a14:foregroundMark x1="52840" y1="47188" x2="52840" y2="47188"/>
                        <a14:foregroundMark x1="57143" y1="48655" x2="57143" y2="48655"/>
                        <a14:foregroundMark x1="45267" y1="42054" x2="45267" y2="42054"/>
                        <a14:foregroundMark x1="34596" y1="47188" x2="34596" y2="47188"/>
                        <a14:foregroundMark x1="21343" y1="65526" x2="21343" y2="65526"/>
                        <a14:foregroundMark x1="25645" y1="84597" x2="25645" y2="84597"/>
                        <a14:foregroundMark x1="27539" y1="60636" x2="27539" y2="60636"/>
                        <a14:foregroundMark x1="14114" y1="53790" x2="14114" y2="53790"/>
                        <a14:foregroundMark x1="14114" y1="36919" x2="14114" y2="36919"/>
                        <a14:foregroundMark x1="21687" y1="54279" x2="21687" y2="54279"/>
                        <a14:foregroundMark x1="15318" y1="71638" x2="15318" y2="71638"/>
                        <a14:foregroundMark x1="14974" y1="86308" x2="14974" y2="86308"/>
                        <a14:foregroundMark x1="20138" y1="79707" x2="20138" y2="79707"/>
                        <a14:foregroundMark x1="25645" y1="76773" x2="25645" y2="76773"/>
                        <a14:foregroundMark x1="25990" y1="68949" x2="25990" y2="68949"/>
                        <a14:foregroundMark x1="25645" y1="82885" x2="25645" y2="82885"/>
                        <a14:foregroundMark x1="27539" y1="90220" x2="27539" y2="90220"/>
                        <a14:foregroundMark x1="18933" y1="88020" x2="18933" y2="88020"/>
                        <a14:foregroundMark x1="21687" y1="87531" x2="21687" y2="87531"/>
                        <a14:foregroundMark x1="8606" y1="86797" x2="8606" y2="86797"/>
                        <a14:foregroundMark x1="7401" y1="81907" x2="7401" y2="81907"/>
                        <a14:foregroundMark x1="2754" y1="76773" x2="2754" y2="76773"/>
                        <a14:foregroundMark x1="3098" y1="67726" x2="3098" y2="67726"/>
                        <a14:foregroundMark x1="8606" y1="57213" x2="8606" y2="57213"/>
                        <a14:foregroundMark x1="9466" y1="53790" x2="9466" y2="53790"/>
                        <a14:foregroundMark x1="14114" y1="44254" x2="14114" y2="44254"/>
                        <a14:foregroundMark x1="15318" y1="42054" x2="15318" y2="42054"/>
                        <a14:foregroundMark x1="4303" y1="42054" x2="7917" y2="45966"/>
                        <a14:foregroundMark x1="14114" y1="41565" x2="14114" y2="41565"/>
                        <a14:foregroundMark x1="13425" y1="35208" x2="13425" y2="35208"/>
                        <a14:foregroundMark x1="20138" y1="34230" x2="20138" y2="34230"/>
                        <a14:foregroundMark x1="11015" y1="32518" x2="11015" y2="32518"/>
                        <a14:foregroundMark x1="38898" y1="45966" x2="38898" y2="45966"/>
                        <a14:foregroundMark x1="42513" y1="40342" x2="44062" y2="39120"/>
                        <a14:foregroundMark x1="49570" y1="38631" x2="49570" y2="38631"/>
                        <a14:foregroundMark x1="16179" y1="61614" x2="16179" y2="61614"/>
                        <a14:foregroundMark x1="2410" y1="56724" x2="5164" y2="58191"/>
                        <a14:foregroundMark x1="6713" y1="50367" x2="6713" y2="50367"/>
                        <a14:foregroundMark x1="3098" y1="42054" x2="3098" y2="42054"/>
                        <a14:foregroundMark x1="18072" y1="66259" x2="18072" y2="66259"/>
                        <a14:foregroundMark x1="18933" y1="62103" x2="18933" y2="62103"/>
                        <a14:foregroundMark x1="12565" y1="61125" x2="12565" y2="61125"/>
                        <a14:foregroundMark x1="25990" y1="63814" x2="25645" y2="65526"/>
                        <a14:foregroundMark x1="13769" y1="91443" x2="13769" y2="91443"/>
                        <a14:foregroundMark x1="18589" y1="91443" x2="18589" y2="91443"/>
                        <a14:foregroundMark x1="2410" y1="80685" x2="2410" y2="80685"/>
                        <a14:foregroundMark x1="1205" y1="77262" x2="1205" y2="77262"/>
                        <a14:foregroundMark x1="10671" y1="27384" x2="10671" y2="27384"/>
                        <a14:foregroundMark x1="17384" y1="19560" x2="17384" y2="19560"/>
                        <a14:foregroundMark x1="14974" y1="25183" x2="14974" y2="25183"/>
                        <a14:foregroundMark x1="23580" y1="19071" x2="23580" y2="19071"/>
                        <a14:foregroundMark x1="27539" y1="14670" x2="27539" y2="14670"/>
                        <a14:foregroundMark x1="31842" y1="11736" x2="31842" y2="11736"/>
                        <a14:foregroundMark x1="37866" y1="8313" x2="37866" y2="8313"/>
                        <a14:foregroundMark x1="43718" y1="4401" x2="43718" y2="4401"/>
                        <a14:foregroundMark x1="45611" y1="2200" x2="45611" y2="2200"/>
                        <a14:foregroundMark x1="39415" y1="6112" x2="39415" y2="6112"/>
                        <a14:foregroundMark x1="30637" y1="10024" x2="30637" y2="10024"/>
                        <a14:foregroundMark x1="30637" y1="10024" x2="28399" y2="16870"/>
                        <a14:foregroundMark x1="5164" y1="35941" x2="5164" y2="35941"/>
                        <a14:foregroundMark x1="3098" y1="38631" x2="3098" y2="38631"/>
                        <a14:foregroundMark x1="1205" y1="40342" x2="1205" y2="40342"/>
                        <a14:foregroundMark x1="4647" y1="35208" x2="4647" y2="352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0"/>
          <a:stretch/>
        </p:blipFill>
        <p:spPr>
          <a:xfrm>
            <a:off x="3903783" y="3674159"/>
            <a:ext cx="4384433" cy="310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491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</TotalTime>
  <Words>220</Words>
  <Application>Microsoft Office PowerPoint</Application>
  <PresentationFormat>Широкоэкранный</PresentationFormat>
  <Paragraphs>61</Paragraphs>
  <Slides>11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Mansur</dc:creator>
  <cp:lastModifiedBy>Mansur</cp:lastModifiedBy>
  <cp:revision>80</cp:revision>
  <dcterms:created xsi:type="dcterms:W3CDTF">2023-11-30T16:43:55Z</dcterms:created>
  <dcterms:modified xsi:type="dcterms:W3CDTF">2023-12-05T18:32:41Z</dcterms:modified>
</cp:coreProperties>
</file>