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«Профилактика курения» или «Мы за ЗОЖ»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 социальный педагог КГУ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«ОШ №11» ОО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г.Шахтинска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УО КО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Галимова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5" y="2708920"/>
            <a:ext cx="554461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144000" cy="71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47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5472608" cy="3168351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	В каждой школе нашего региона, проводится работа по профилактике различных отклоняющихся форм поведения. Наша школа не является исключением и сейчас вашему вниманию хотелось бы предоставить небольшую презентацию, в которой изложены формы работы школы с учащимися по профилактике курения.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19" y="3068960"/>
            <a:ext cx="496855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9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952327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план работы классных руководителей включаются мероприятия по профилактике наркомании, алкоголизма,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табакокурения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В связи с этим, все классные руководители проводят классные часы с учащимися, а так же родительские собрания, на которых строят тематические беседы: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- «Здоровые мы – здоровая нация»;</a:t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- «Я выбираю здоровье»;</a:t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- «В чем смысл жизни» и </a:t>
            </a:r>
            <a:r>
              <a:rPr lang="ru-RU" sz="2000" b="1" i="1" u="sng" dirty="0" err="1" smtClean="0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ownloads\WhatsApp Image 2024-01-09 at 15.41.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4563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39959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4036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60229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32403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18808"/>
            <a:ext cx="3602294" cy="33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2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94421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Инспектора ГЮП ОП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г.Шахтинска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так же зональные участковые инспектора, проводят консультации и беседы с учащимися как в групповом так и в индивидуальном формате на темы: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«Почему подростки подвержены большому риску зависимости?»;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«Последствия курения, оказываемые на организм человека»;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«Причины побуждающие к курению», и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м.д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81642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444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86" y="116632"/>
            <a:ext cx="4536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86" y="3429000"/>
            <a:ext cx="4536504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1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368151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Школьный медицинский работник, Цветкова О.В., проводит хорошую профилактическую работу среди учащихся школы и родительской общественностью. Читает лекции по профилактике ВИЧ-инфекции, наркомании, курению электронных сигарет, а также ведет работу по профилактике ранней беременности.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81642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04456" cy="287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653136"/>
            <a:ext cx="30963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6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Ритм жизни современного школьника выходит далеко за рамки расписания уроков. Стоит так же учитывать и влияние социальной окружающей среды, в связи с этим, наш школьный библиотекарь так же активно участвует во всех акциях, мероприятиях, провидит час полезной информации.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456384" cy="214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024336" cy="214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4969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20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Психологом и социальным педагогом школы, проводятся групповые и индивидуальные профилактические беседы с учащимися, а также различные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тренинговые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занятия.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427984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7"/>
            <a:ext cx="3672408" cy="450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96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22</Words>
  <Application>Microsoft Office PowerPoint</Application>
  <PresentationFormat>Экран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«Профилактика курения» или «Мы за ЗОЖ».   Подготовила социальный педагог КГУ  «ОШ №11» ОО г.Шахтинска УО КО  Галимова А.Г.</vt:lpstr>
      <vt:lpstr> В каждой школе нашего региона, проводится работа по профилактике различных отклоняющихся форм поведения. Наша школа не является исключением и сейчас вашему вниманию хотелось бы предоставить небольшую презентацию, в которой изложены формы работы школы с учащимися по профилактике курения. </vt:lpstr>
      <vt:lpstr> В план работы классных руководителей включаются мероприятия по профилактике наркомании, алкоголизма, табакокурения. В связи с этим, все классные руководители проводят классные часы с учащимися, а так же родительские собрания, на которых строят тематические беседы:  - «Здоровые мы – здоровая нация»;  - «Я выбираю здоровье»;  - «В чем смысл жизни» и м.д.   </vt:lpstr>
      <vt:lpstr>Презентация PowerPoint</vt:lpstr>
      <vt:lpstr> Инспектора ГЮП ОП г.Шахтинска, а так же зональные участковые инспектора, проводят консультации и беседы с учащимися как в групповом так и в индивидуальном формате на темы:  - «Почему подростки подвержены большому риску зависимости?»; - «Последствия курения, оказываемые на организм человека»; - «Причины побуждающие к курению», и м.д.</vt:lpstr>
      <vt:lpstr>Презентация PowerPoint</vt:lpstr>
      <vt:lpstr> Школьный медицинский работник, Цветкова О.В., проводит хорошую профилактическую работу среди учащихся школы и родительской общественностью. Читает лекции по профилактике ВИЧ-инфекции, наркомании, курению электронных сигарет, а также ведет работу по профилактике ранней беременности. </vt:lpstr>
      <vt:lpstr> Ритм жизни современного школьника выходит далеко за рамки расписания уроков. Стоит так же учитывать и влияние социальной окружающей среды, в связи с этим, наш школьный библиотекарь так же активно участвует во всех акциях, мероприятиях, провидит час полезной информации.</vt:lpstr>
      <vt:lpstr>Психологом и социальным педагогом школы, проводятся групповые и индивидуальные профилактические беседы с учащимися, а также различные тренинговые занятия.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«Профилактика курения» или «Мы за ЗОЖ».   Подготовила социальный педагог КГУ  «ОШ №11» ОО г.Шахтинска УО КО  Галимова А.Г.</dc:title>
  <dc:creator>Администратор</dc:creator>
  <cp:lastModifiedBy>Администратор</cp:lastModifiedBy>
  <cp:revision>18</cp:revision>
  <dcterms:created xsi:type="dcterms:W3CDTF">2024-01-08T06:28:00Z</dcterms:created>
  <dcterms:modified xsi:type="dcterms:W3CDTF">2024-01-12T07:08:44Z</dcterms:modified>
</cp:coreProperties>
</file>