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91" r:id="rId3"/>
    <p:sldId id="292" r:id="rId4"/>
    <p:sldId id="288" r:id="rId5"/>
    <p:sldId id="287" r:id="rId6"/>
    <p:sldId id="294" r:id="rId7"/>
    <p:sldId id="296" r:id="rId8"/>
    <p:sldId id="264" r:id="rId9"/>
    <p:sldId id="286" r:id="rId10"/>
    <p:sldId id="299" r:id="rId11"/>
    <p:sldId id="300" r:id="rId12"/>
    <p:sldId id="306" r:id="rId13"/>
    <p:sldId id="30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8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16F86-5028-47B0-A827-2A5D6C265670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F88D0-24E9-4A8B-AFDE-76E1EFCF2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4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A7C0-EE6E-4C2B-BEDB-516FEE6C824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1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FAFE71C-2E8F-424E-986B-BD387C00C42C}" type="datetimeFigureOut">
              <a:rPr lang="ru-RU" smtClean="0"/>
              <a:pPr/>
              <a:t>15.12.2024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3A5EDA-A981-4C56-B89B-4521A8A12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856984" cy="4968552"/>
          </a:xfrm>
        </p:spPr>
        <p:txBody>
          <a:bodyPr>
            <a:noAutofit/>
          </a:bodyPr>
          <a:lstStyle/>
          <a:p>
            <a:pPr algn="ctr"/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Есірткі,</a:t>
            </a:r>
            <a:br>
              <a:rPr lang="kk-KZ" sz="6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6600" dirty="0" smtClean="0">
                <a:latin typeface="Times New Roman" pitchFamily="18" charset="0"/>
                <a:cs typeface="Times New Roman" pitchFamily="18" charset="0"/>
              </a:rPr>
              <a:t>темекі,ішімдіктің   адам ағзасына зияны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209607" cy="2952551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/>
              <a:t>Темекі</a:t>
            </a:r>
            <a:r>
              <a:rPr lang="ru-RU" dirty="0"/>
              <a:t> 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есірткі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жапырағында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танин,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желім,шайыр,крахмал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 алколоидер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өсімдік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түтінінде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30-астам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бар: Никотин,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Көмір қышқыл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газы,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Көміртек тотығы, Көгеретін қышқыл,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Аммиак,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Шайырлы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Органикалық қышқылдар және басқалары.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түтініне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«аромат» пен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беру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зәрінің құрамына кіретін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урина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химиялық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компонент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 descr="http://muj-crb.ru/images/stories/prof1-2010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792162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ЖАҢАЛЫҚТ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6632"/>
            <a:ext cx="74168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5254" cy="6858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4286279"/>
          </a:xfrm>
        </p:spPr>
        <p:txBody>
          <a:bodyPr anchor="t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7"/>
            <a:ext cx="4104456" cy="48000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9240" y="1340769"/>
            <a:ext cx="42097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Алкоголь 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у.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органдарды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зақымдайды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Ағзаның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жұқпалы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ауруларға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қабілетін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жойып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жібереді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Мұның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мезгілсіз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өліп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кетуіне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әкеп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соғады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Ішкен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арақты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тез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арада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сіңіріп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қанға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өткізеді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алкогольді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денеге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таратады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мидың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бұзады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9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127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260648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Алкоголдік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(этил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спирті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мөлдір әрі түссіз сұйықтық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Ішімдіктер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жеміс-жидектердің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ашытқысынан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түстері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кұрамындағы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қоспаларға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ашыту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мөлшерде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ауыз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қуысы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өңеш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асқазан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кілегей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асқазан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кілегей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қабаттарын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тітіркендіріп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зақымдайды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мөлшерде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қолданудың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жолдарын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тарылтып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мүгедектікке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апарып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соғуы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Миға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мидың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бұзады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қабілеті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нашарлап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мінез-құлқында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өзгеріс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байқалады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алкоголдық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психоз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Жүрекке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қандағы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холестеринді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көбейтіп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артериалды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гипертензияға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миокард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ауруына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шалдықтырады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Ішекке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ішектің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құрылымын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бұзады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Ұйқының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Ішімдікке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тәуелді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қолданбайтындарға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диабет (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сусамыр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дертімен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он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ауырады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Асқазанға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Ішімдікті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ас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қорыту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жолдарының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бұзып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асқазанның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жарасына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әкеп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соқтырады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Осындай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статистикалық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зерттеулерге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сүйенсек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ішімдік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өлтірудің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6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моноблок\Desktop\есіркі\slide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-27384"/>
            <a:ext cx="9192983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оноблок\Desktop\есіркі\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27384"/>
            <a:ext cx="9192983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оноблок\Desktop\есіркі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-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оноблок\Desktop\есіркі\slide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5"/>
            <a:ext cx="9192982" cy="688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оноблок\Desktop\есіркі\slide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340"/>
            <a:ext cx="9180512" cy="68760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оноблок\Desktop\есіркі\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72008"/>
            <a:ext cx="9289121" cy="6957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моноблок\Desktop\есіркі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92980" cy="6885384"/>
          </a:xfrm>
          <a:prstGeom prst="rect">
            <a:avLst/>
          </a:prstGeom>
          <a:noFill/>
        </p:spPr>
      </p:pic>
      <p:pic>
        <p:nvPicPr>
          <p:cNvPr id="3" name="Picture 3" descr="C:\Users\моноблок\Desktop\есіркі\slide-36.jpg"/>
          <p:cNvPicPr>
            <a:picLocks noChangeAspect="1" noChangeArrowheads="1"/>
          </p:cNvPicPr>
          <p:nvPr/>
        </p:nvPicPr>
        <p:blipFill>
          <a:blip r:embed="rId3" cstate="print"/>
          <a:srcRect l="14286" t="37228" r="15873" b="5552"/>
          <a:stretch>
            <a:fillRect/>
          </a:stretch>
        </p:blipFill>
        <p:spPr bwMode="auto">
          <a:xfrm>
            <a:off x="3995936" y="3789040"/>
            <a:ext cx="481120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оноблок\Desktop\есіркі\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4" y="-27385"/>
            <a:ext cx="9192983" cy="6885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139</TotalTime>
  <Words>60</Words>
  <Application>Microsoft Office PowerPoint</Application>
  <PresentationFormat>Экран (4:3)</PresentationFormat>
  <Paragraphs>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Есірткі, темекі,ішімдіктің   адам ағзасына зияны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Есірткінің адам ағзасына зияны</dc:title>
  <dc:creator>моноблок</dc:creator>
  <cp:lastModifiedBy>Мадина</cp:lastModifiedBy>
  <cp:revision>8</cp:revision>
  <dcterms:created xsi:type="dcterms:W3CDTF">2021-10-15T03:39:44Z</dcterms:created>
  <dcterms:modified xsi:type="dcterms:W3CDTF">2024-12-15T15:39:02Z</dcterms:modified>
</cp:coreProperties>
</file>