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8" r:id="rId2"/>
    <p:sldId id="257" r:id="rId3"/>
    <p:sldId id="259" r:id="rId4"/>
    <p:sldId id="260" r:id="rId5"/>
    <p:sldId id="271" r:id="rId6"/>
    <p:sldId id="272" r:id="rId7"/>
    <p:sldId id="261" r:id="rId8"/>
    <p:sldId id="279" r:id="rId9"/>
    <p:sldId id="281" r:id="rId10"/>
    <p:sldId id="285" r:id="rId11"/>
    <p:sldId id="283" r:id="rId12"/>
    <p:sldId id="264" r:id="rId13"/>
    <p:sldId id="265" r:id="rId14"/>
    <p:sldId id="266" r:id="rId15"/>
    <p:sldId id="290" r:id="rId16"/>
    <p:sldId id="287" r:id="rId17"/>
    <p:sldId id="292" r:id="rId18"/>
    <p:sldId id="267" r:id="rId19"/>
    <p:sldId id="275" r:id="rId20"/>
    <p:sldId id="288" r:id="rId21"/>
    <p:sldId id="289" r:id="rId22"/>
    <p:sldId id="293" r:id="rId23"/>
    <p:sldId id="294" r:id="rId24"/>
    <p:sldId id="295" r:id="rId25"/>
    <p:sldId id="296" r:id="rId26"/>
    <p:sldId id="277" r:id="rId27"/>
    <p:sldId id="297" r:id="rId28"/>
    <p:sldId id="298" r:id="rId29"/>
    <p:sldId id="299" r:id="rId30"/>
    <p:sldId id="268" r:id="rId31"/>
    <p:sldId id="269" r:id="rId32"/>
    <p:sldId id="273" r:id="rId33"/>
    <p:sldId id="276" r:id="rId34"/>
    <p:sldId id="274" r:id="rId35"/>
    <p:sldId id="270" r:id="rId36"/>
  </p:sldIdLst>
  <p:sldSz cx="12192000" cy="6858000"/>
  <p:notesSz cx="6797675" cy="9926638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8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D7B6F-EFB6-4666-B8AC-D69DB83E0140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19561-6EAE-4582-B83B-DCED05CEED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9582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19561-6EAE-4582-B83B-DCED05CEEDDC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159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BC8141-1745-52C2-AACB-13E01A6F2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2CCBE0C-30EA-6E33-1D1B-461BD72A9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EB8CD33-4FD9-8A42-8D84-5741E6A45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9388A70-E310-B090-3EDA-9C020B88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A67FE83-F31E-083E-6303-053E84BE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123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9C2AEA-90AA-199E-8013-301D3901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C096977-6445-7428-485A-D9E06490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8C7D06B-2177-5A1B-FB6C-B1C94ADFB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4D70844-6262-4312-0950-D0625F5B3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BE3B00A-9BC7-1A01-4963-DABBA231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678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560B1CB-B9EC-FB35-ACF2-E81D57768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6A946CC-F0BC-2646-65C2-71970C1E8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0592F2-A62D-5BBB-A9D6-E5CE68BB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21CC518-3BB1-C8AB-7E40-C616E4AF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6B980D8-2F0C-8485-3020-22C685C7C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370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A8BD96-F891-64F1-7B41-8CF193C9D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201128C-AA38-4192-F56A-5834C1AD7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71FF12-952A-2472-F361-1252547B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CAC48E1-F3F2-5047-A9FD-92EF2D2D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F81A8EA-BCED-8295-CF54-8B34DE8D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625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2A2C83-B202-B076-942A-0F9E0584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289F265-8213-B142-F38A-D8BE04086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E308081-7DDB-3F53-21CC-BA38B6E8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649FBA-2223-A954-FBEA-9F0A2A728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748811-EFE5-BFA0-9E66-D403A393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52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208CD-429A-C518-0562-00AD5B20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DAAB0CA-A9E5-5CD9-05BD-61A278794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36A1C2E-3599-CBB4-EEA7-57F830BB7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6A4E85C-04A3-B9D3-0BF8-2F3B1088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2BDE1A5-9EC2-1504-5AF6-8913DA93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2207F94-E051-B753-FF8A-D0B78154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228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BCE7E3-A762-A768-1C67-DA2D210C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2D6EA00-3756-C52A-5638-DD5440A33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CEDF3FD-FCBF-1329-AE1D-12E458792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5289477-4C3D-8C21-55DC-5FC7FA281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E466849-5FD5-3680-4B7D-D1FE64050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D90FC34-A11C-6D39-29E8-35CA80451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1DBAF3C-A073-5667-BBFB-FEC7CBA67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265A733-C74C-18FE-8117-D7D4FE77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761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A950E3-F8F5-04AE-9925-0B4ED26C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E5F6BD7-210D-9C60-3C16-066931146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487F91B-4D99-0DFF-EB27-EA2ADF7B5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152C4DC-2BF6-8A50-7BC1-1E334BAB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8985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0B8FE6B-B3CB-9867-3C7B-AB29C9B4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4A270D-BC23-60AB-61B9-E8B61FB95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87DB087-EB5C-0C90-573D-D077D0646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417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DA54D7-780B-00EA-AECA-5527F310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6FC9E2B-1545-E20B-E64F-85B9B30A5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F10B677-3684-4D41-258C-0050DD569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53D674-F211-7B0F-E691-7474C5AD3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4DCB729-42DC-4B4D-20B7-99E587518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6697A0B-4B64-14FF-9A63-0037DEFA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4712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D456FF-C798-771E-4FFC-DA7DE867D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D558BD1-3E4E-9462-7AAA-A17D825A1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383B891-7190-BF36-97C0-93F8AD534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0B8A91E-3016-2B3C-A35B-A6A70C35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164A393-F382-3EE7-D0EA-C68BBBD9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072FA92-943E-67FC-F683-418E84D0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9481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DBFDA0-84EE-9D39-A9D8-5969D9EC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10B7C0B-53A2-407E-AEBA-F9F97090B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4E5E1B-055A-A82B-17E3-F2C2101C7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4AAB16-3803-433B-96AB-D0AF614DD4BC}" type="datetimeFigureOut">
              <a:rPr lang="x-none" smtClean="0"/>
              <a:t>15.12.2024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45D933B-C324-4E0B-8577-A2E145233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4EC1751-87F7-6A76-6635-549220D80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75A95A-3238-4F2E-B49E-794BE735AE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997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zFeWkUBOak&amp;list=PLA5eCSY2FeoQLLocS-IEuEG9KjOrJzvPM&amp;index=1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IwsVsEjArI?si=xbL7GHdhPNRspR1K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H3zqZPR4EQ?si=H7eTrJ2yuPe8MSHX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kUvKopOdlI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8rz3wsHhc0Y?si=gM_6ok5B2tqAdkJw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s://orken-instituty.kz/ru/dashboard/cpsp-material/poleznye-materialy-cpsp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rken-instituty.kz/ru/telefony-goryachih-linij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47942995-B07F-4636-9A06-C6A104B26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5D94E1-979F-8CD3-12D5-7CB3E0440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593" y="1403242"/>
            <a:ext cx="4868573" cy="4051515"/>
          </a:xfrm>
        </p:spPr>
        <p:txBody>
          <a:bodyPr anchor="t">
            <a:normAutofit/>
          </a:bodyPr>
          <a:lstStyle/>
          <a:p>
            <a:r>
              <a:rPr lang="kk-KZ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«ЖЕКЕ</a:t>
            </a:r>
            <a:r>
              <a:rPr lang="kk-KZ" sz="4800" b="1" spc="-2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ҚАУІПСІЗДІК»</a:t>
            </a:r>
            <a:r>
              <a:rPr lang="kk-KZ" sz="4800" b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ТАҚЫРЫБЫНДАҒЫ</a:t>
            </a:r>
            <a:r>
              <a:rPr lang="kk-KZ" sz="4800" b="1" spc="-2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САБАҚТАР</a:t>
            </a:r>
            <a:r>
              <a:rPr lang="x-none"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x-none"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x-none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32D8612-31EB-44CF-A1D0-14FD4C7054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19A4A0F-1B59-4DB0-9764-D10936E987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81933D1-5615-42C7-9C0B-4EB7105CC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5915BCC-440B-8364-B2DF-85B228856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1296801"/>
            <a:ext cx="5536001" cy="42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97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6063846" y="1628800"/>
            <a:ext cx="5460513" cy="42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048661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Көшеде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ойнау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қауіпсіздігі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алаңда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нені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ескеру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2971" y="1172665"/>
            <a:ext cx="57059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Жазда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ұмытпаңыз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Балаңызға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соққыларынан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қорғау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бас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киім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киіңіз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Баланың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жақын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жерде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өсетін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саңырауқұлақтарды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қауіпті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жидектерді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жемейтініне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көз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жеткізіңіз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Тікелей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сәулесіндегі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балама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ойындарды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көлеңкедегі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ойындармен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Құм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қорабында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қауіпті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заттар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бар-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жоғын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тексеріңіз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жабдықтарының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металл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бөлшектерінің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бетін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тексеріңіз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ыстықта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қатты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қызады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нәресте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күйіп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кетуі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мүмкін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gray">
          <a:xfrm>
            <a:off x="64403" y="1925927"/>
            <a:ext cx="170758" cy="282008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gray">
          <a:xfrm>
            <a:off x="90232" y="2764189"/>
            <a:ext cx="170758" cy="282008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gray">
          <a:xfrm>
            <a:off x="90232" y="3706812"/>
            <a:ext cx="170758" cy="282008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gray">
          <a:xfrm>
            <a:off x="90232" y="4614863"/>
            <a:ext cx="170758" cy="282008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gray">
          <a:xfrm>
            <a:off x="84575" y="5538920"/>
            <a:ext cx="170758" cy="282008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7703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6063846" y="1628800"/>
            <a:ext cx="5460513" cy="42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048661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Көшеде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ойнау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қауіпсіздігі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алаңда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нені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ескеру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2971" y="1172665"/>
            <a:ext cx="57059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Қыста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ұмытпаңыз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lvl="0" fontAlgn="base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Төбеге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түсу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шана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тебу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мұз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үстінде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жүру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балаңызға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сақтандыруды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қамтамасыз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етіңіз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Баланы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терлетпейтін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сонымен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қатар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тоңбайтын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етіп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оқшаулаңыз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Балаңызды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өткізбейтін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матадан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тігілген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киімдермен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киіп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табаны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тайып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кетпейтін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аяқ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киімді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таңдаңыз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Баланың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мұздақтарды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жемейтініне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көз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жеткізіңіз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Жастықты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кереуетті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суық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әткеншекке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қойыңыз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Сырғымадан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баланы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слайдтан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дереу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алып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қойыңыз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сонда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оны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қадағалайтын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оған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тікелей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кірмейді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gray">
          <a:xfrm>
            <a:off x="90232" y="1650092"/>
            <a:ext cx="170758" cy="282008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gray">
          <a:xfrm>
            <a:off x="90232" y="2764189"/>
            <a:ext cx="170758" cy="282008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gray">
          <a:xfrm>
            <a:off x="90232" y="3706812"/>
            <a:ext cx="170758" cy="282008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gray">
          <a:xfrm>
            <a:off x="90232" y="4908299"/>
            <a:ext cx="170758" cy="282008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gray">
          <a:xfrm>
            <a:off x="84575" y="5538920"/>
            <a:ext cx="170758" cy="282008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7886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1FAFEF-0289-953E-0FAF-E06A1075607D}"/>
              </a:ext>
            </a:extLst>
          </p:cNvPr>
          <p:cNvSpPr txBox="1"/>
          <p:nvPr/>
        </p:nvSpPr>
        <p:spPr>
          <a:xfrm>
            <a:off x="238991" y="754458"/>
            <a:ext cx="1182225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521970" indent="449580" algn="ctr">
              <a:spcBef>
                <a:spcPts val="10"/>
              </a:spcBef>
              <a:spcAft>
                <a:spcPts val="0"/>
              </a:spcAft>
            </a:pPr>
            <a:r>
              <a:rPr lang="kk-KZ" sz="24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ТАҚЫРЫБЫ: «ҚАҚТЫҒЫС ЖАҒДАЙЫНДАҒЫ ҚАРАПАЙЫМ</a:t>
            </a:r>
            <a:r>
              <a:rPr lang="kk-KZ" sz="2400" b="1" spc="-335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ҚАДАМДАР»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 indent="449580" algn="just">
              <a:lnSpc>
                <a:spcPct val="150000"/>
              </a:lnSpc>
            </a:pP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 мақсаты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Оқушыларды кактығыс кезінде қарым-қатынас</a:t>
            </a:r>
            <a:r>
              <a:rPr lang="kk-KZ" sz="2400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негіздерімен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таныстыру.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 indent="449580" algn="just">
              <a:lnSpc>
                <a:spcPct val="150000"/>
              </a:lnSpc>
            </a:pP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 міндеті: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SzPts val="1400"/>
              <a:buFont typeface="Times New Roman" panose="02020603050405020304" pitchFamily="18" charset="0"/>
              <a:buAutoNum type="arabicParenR"/>
              <a:tabLst>
                <a:tab pos="918845" algn="l"/>
              </a:tabLs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</a:t>
            </a:r>
            <a:r>
              <a:rPr lang="kk-KZ" sz="2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көзқарасын</a:t>
            </a:r>
            <a:r>
              <a:rPr lang="kk-KZ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білдіру</a:t>
            </a:r>
            <a:r>
              <a:rPr lang="kk-KZ" sz="24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қабілетін</a:t>
            </a:r>
            <a:r>
              <a:rPr lang="kk-KZ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дамыту.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381000" lvl="0" indent="-342900" algn="just">
              <a:lnSpc>
                <a:spcPct val="150000"/>
              </a:lnSpc>
              <a:buSzPts val="1400"/>
              <a:buFont typeface="Times New Roman" panose="02020603050405020304" pitchFamily="18" charset="0"/>
              <a:buAutoNum type="arabicParenR"/>
              <a:tabLst>
                <a:tab pos="918845" algn="l"/>
              </a:tabLs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Адамгершілік қасиеттерді дамыту: адамдарға төзімділік, мейірімділік,</a:t>
            </a:r>
            <a:r>
              <a:rPr lang="kk-KZ" sz="2400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жанашырлық құндылықты үйрету.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SzPts val="1400"/>
              <a:buFont typeface="Times New Roman" panose="02020603050405020304" pitchFamily="18" charset="0"/>
              <a:buAutoNum type="arabicParenR"/>
              <a:tabLst>
                <a:tab pos="918845" algn="l"/>
              </a:tabLs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Оқушылардың</a:t>
            </a:r>
            <a:r>
              <a:rPr lang="kk-KZ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өзара</a:t>
            </a:r>
            <a:r>
              <a:rPr lang="kk-KZ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сыйластық,</a:t>
            </a:r>
            <a:r>
              <a:rPr lang="kk-KZ" sz="24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өзін-өзі</a:t>
            </a:r>
            <a:r>
              <a:rPr lang="kk-KZ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бағалауды</a:t>
            </a:r>
            <a:r>
              <a:rPr lang="kk-KZ" sz="24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дамыту.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8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23E547B5-89CF-4EC0-96DE-25771AED07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F0B8CEB-8279-4E5E-A0CE-1FC9F71736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27C055B-D00A-AF8F-B520-FF469F4F94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3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89E2B9-A741-FDC4-3EA6-0FE4FACF6B8D}"/>
              </a:ext>
            </a:extLst>
          </p:cNvPr>
          <p:cNvSpPr txBox="1"/>
          <p:nvPr/>
        </p:nvSpPr>
        <p:spPr>
          <a:xfrm>
            <a:off x="6999190" y="550654"/>
            <a:ext cx="4875653" cy="57265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ШЕШІМДІ ТЕЗ ТАБЫҢЫЗ: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қоңырау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қақтығыс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Нұсқаулар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Қатысушыларды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адамнан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топтарға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бөліңіз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топқа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қақтығыс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қысқаша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сипаттамасын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беріңіз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екіншісін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әділетсіз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ойнады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ережелерді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айыптайды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қақтығысты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шешу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қадамды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ұсыныстарын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айтады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топқа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минуттан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ұсыныстар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неліктен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талқылаңыз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(2-3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10601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0D7E04-D22C-FF07-29AA-4D3D6331EDBA}"/>
              </a:ext>
            </a:extLst>
          </p:cNvPr>
          <p:cNvSpPr txBox="1"/>
          <p:nvPr/>
        </p:nvSpPr>
        <p:spPr>
          <a:xfrm>
            <a:off x="406484" y="137016"/>
            <a:ext cx="665646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400685" indent="449580" algn="ctr">
              <a:spcAft>
                <a:spcPts val="0"/>
              </a:spcAft>
            </a:pPr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Кибербуллингтің 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белгілері. Қалай кибербуллингты алғашқысында  тануға және одан қорғануға  болады</a:t>
            </a:r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x-none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74320" marR="820420" indent="449580" algn="just"/>
            <a:endParaRPr lang="kk-KZ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Сабақтың мақсаты: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Оқушыларды интернетте қауіптермен   таныстыру және осы қауіптерден аулақ болуға көмектесу, желідегі құқық бұзушылықтардың алдын алу.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Негізгі міндеттер: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өз көзқарасын білдіру және оны дәлелдеу қабілетін дамыту;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адамгершілік қасиеттерді қалыптастыру: адамдарға төзімділік, мейірімділік, жанашырлық құндылықтарға тәрбиелеу;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оқушыларда өзара құрмет пен өзін-өзі бағалауды тәрбиелеу</a:t>
            </a:r>
            <a:r>
              <a:rPr lang="kk-KZ" dirty="0"/>
              <a:t>;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464" y="776835"/>
            <a:ext cx="4680779" cy="509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485" y="52760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>
                <a:latin typeface="Times New Roman" pitchFamily="18" charset="0"/>
                <a:cs typeface="Times New Roman" pitchFamily="18" charset="0"/>
              </a:rPr>
              <a:t>Пайдалы сілтеме: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u="sng" dirty="0">
                <a:latin typeface="Times New Roman" pitchFamily="18" charset="0"/>
                <a:cs typeface="Times New Roman" pitchFamily="18" charset="0"/>
                <a:hlinkClick r:id="rId3"/>
              </a:rPr>
              <a:t>https://www.youtube.com/watch?v=dzFeWkUBOak&amp;list=PLA5eCSY2FeoQLLo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u="sng" dirty="0">
                <a:latin typeface="Times New Roman" pitchFamily="18" charset="0"/>
                <a:cs typeface="Times New Roman" pitchFamily="18" charset="0"/>
                <a:hlinkClick r:id="rId3"/>
              </a:rPr>
              <a:t>cS-IEuEG9KjOrJzvPM&amp;index=10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226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37281" y="1069786"/>
            <a:ext cx="41936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Қазіргі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білімнің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көзі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ғаламтор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қалды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Іздегенің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алдыңан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қиналмай-ақ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табылар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ұранмен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керектің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барлығын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тауып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ала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pic>
        <p:nvPicPr>
          <p:cNvPr id="1026" name="Picture 2" descr="D:\Desktop\Ойын алаңындағы қауіпсіздік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44" y="736053"/>
            <a:ext cx="6073656" cy="51917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2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86" y="1463685"/>
            <a:ext cx="5870443" cy="2124497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Symbol"/>
              <a:buChar char="-"/>
              <a:tabLst>
                <a:tab pos="828675" algn="l"/>
              </a:tabLst>
            </a:pP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Кім</a:t>
            </a:r>
            <a:r>
              <a:rPr lang="kk-KZ" sz="2000" b="1" spc="-15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ғаламтор</a:t>
            </a:r>
            <a:r>
              <a:rPr lang="kk-KZ" sz="2000" b="1" spc="-1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желісін</a:t>
            </a:r>
            <a:r>
              <a:rPr lang="kk-KZ" sz="2000" b="1" spc="-3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қолдануды</a:t>
            </a:r>
            <a:r>
              <a:rPr lang="kk-KZ" sz="2000" b="1" spc="-3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біледі?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1">
              <a:lnSpc>
                <a:spcPct val="150000"/>
              </a:lnSpc>
              <a:buFont typeface="Symbol"/>
              <a:buChar char="-"/>
              <a:tabLst>
                <a:tab pos="828675" algn="l"/>
              </a:tabLst>
            </a:pP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Ғаламтор</a:t>
            </a:r>
            <a:r>
              <a:rPr lang="kk-KZ" sz="2000" b="1" spc="-25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дегеніміз</a:t>
            </a:r>
            <a:r>
              <a:rPr lang="kk-KZ" sz="2000" b="1" spc="-15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не?</a:t>
            </a:r>
          </a:p>
          <a:p>
            <a:pPr lvl="1">
              <a:lnSpc>
                <a:spcPct val="150000"/>
              </a:lnSpc>
              <a:buFont typeface="Symbol"/>
              <a:buChar char="-"/>
              <a:tabLst>
                <a:tab pos="828675" algn="l"/>
              </a:tabLst>
            </a:pPr>
            <a:r>
              <a:rPr lang="kk-KZ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Сен қандай ғаламторды пайдаланасың?</a:t>
            </a:r>
          </a:p>
          <a:p>
            <a:pPr marR="68580" lvl="1" algn="just">
              <a:lnSpc>
                <a:spcPct val="150000"/>
              </a:lnSpc>
              <a:buFont typeface="Symbol"/>
              <a:buChar char="-"/>
              <a:tabLst>
                <a:tab pos="822325" algn="l"/>
              </a:tabLst>
            </a:pP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ВК, Инстаграм,</a:t>
            </a:r>
            <a:r>
              <a:rPr lang="kk-KZ" sz="2000" b="1" spc="-335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Телеграм,</a:t>
            </a:r>
            <a:r>
              <a:rPr lang="kk-KZ" sz="2000" b="1" spc="-5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Тик-Ток</a:t>
            </a:r>
            <a:r>
              <a:rPr lang="kk-KZ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…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6" y="4117764"/>
            <a:ext cx="3072341" cy="193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5"/>
          <a:stretch/>
        </p:blipFill>
        <p:spPr bwMode="auto">
          <a:xfrm>
            <a:off x="3761123" y="4205368"/>
            <a:ext cx="4056375" cy="160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Desktop\Ойын алаңындағы қауіпсіздік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396" y="4041464"/>
            <a:ext cx="302024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1" y="0"/>
            <a:ext cx="12048661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929" y="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Ғаламтор мен мессенджерлердегі қауіпті  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сілтемелер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6249" y="144697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buFont typeface="Symbol"/>
              <a:buChar char="-"/>
              <a:tabLst>
                <a:tab pos="872490" algn="l"/>
              </a:tabLst>
            </a:pPr>
            <a:r>
              <a:rPr lang="en-US" sz="2000" dirty="0" smtClean="0">
                <a:latin typeface="Times New Roman"/>
                <a:ea typeface="Times New Roman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Ғаламторда</a:t>
            </a:r>
            <a:r>
              <a:rPr lang="kk-KZ" sz="2000" b="1" spc="-1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қанша</a:t>
            </a:r>
            <a:r>
              <a:rPr lang="kk-KZ" sz="2000" b="1" spc="-2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досың</a:t>
            </a:r>
            <a:r>
              <a:rPr lang="kk-KZ" sz="2000" b="1" spc="-5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бар?</a:t>
            </a:r>
            <a:r>
              <a:rPr lang="kk-KZ" sz="2000" b="1" spc="345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endParaRPr lang="en-US" sz="2000" b="1" spc="345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1">
              <a:lnSpc>
                <a:spcPct val="150000"/>
              </a:lnSpc>
              <a:buFont typeface="Symbol"/>
              <a:buChar char="-"/>
              <a:tabLst>
                <a:tab pos="872490" algn="l"/>
              </a:tabLst>
            </a:pPr>
            <a:r>
              <a:rPr lang="en-US" sz="2000" b="1" spc="345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Қанша</a:t>
            </a:r>
            <a:r>
              <a:rPr lang="kk-KZ" sz="2000" b="1" spc="-2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адам</a:t>
            </a:r>
            <a:r>
              <a:rPr lang="kk-KZ" sz="2000" b="1" spc="-1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жазылған?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1">
              <a:lnSpc>
                <a:spcPct val="150000"/>
              </a:lnSpc>
              <a:buFont typeface="Symbol"/>
              <a:buChar char="-"/>
              <a:tabLst>
                <a:tab pos="828675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Олардың</a:t>
            </a:r>
            <a:r>
              <a:rPr lang="kk-KZ" sz="2000" b="1" spc="-25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нешеуін</a:t>
            </a:r>
            <a:r>
              <a:rPr lang="kk-KZ" sz="2000" b="1" spc="-2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білесің?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1">
              <a:lnSpc>
                <a:spcPct val="150000"/>
              </a:lnSpc>
              <a:buFont typeface="Symbol"/>
              <a:buChar char="-"/>
              <a:tabLst>
                <a:tab pos="872490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Ол</a:t>
            </a:r>
            <a:r>
              <a:rPr lang="kk-KZ" sz="2000" b="1" spc="-15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қандай</a:t>
            </a:r>
            <a:r>
              <a:rPr lang="kk-KZ" sz="2000" b="1" spc="-1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мақсатта</a:t>
            </a:r>
            <a:r>
              <a:rPr lang="kk-KZ" sz="2000" b="1" spc="-1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сенімен</a:t>
            </a:r>
            <a:r>
              <a:rPr lang="kk-KZ" sz="2000" b="1" spc="-1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дос</a:t>
            </a:r>
            <a:r>
              <a:rPr lang="kk-KZ" sz="2000" b="1" spc="-5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болды?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0740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508530" y="1105986"/>
            <a:ext cx="5257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902970" algn="l"/>
              </a:tabLst>
            </a:pPr>
            <a:r>
              <a:rPr lang="kk-KZ" sz="1800" dirty="0" smtClean="0">
                <a:latin typeface="Times New Roman"/>
                <a:ea typeface="Times New Roman"/>
              </a:rPr>
              <a:t>Ғаламторда отыру ережесі: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902970" algn="l"/>
              </a:tabLst>
            </a:pPr>
            <a:r>
              <a:rPr lang="kk-KZ" sz="1800" dirty="0" smtClean="0">
                <a:latin typeface="Times New Roman"/>
                <a:ea typeface="Times New Roman"/>
              </a:rPr>
              <a:t>1.Жарнамаға</a:t>
            </a:r>
            <a:r>
              <a:rPr lang="kk-KZ" sz="1800" spc="325" dirty="0" smtClean="0">
                <a:latin typeface="Times New Roman"/>
                <a:ea typeface="Times New Roman"/>
              </a:rPr>
              <a:t> </a:t>
            </a:r>
            <a:r>
              <a:rPr lang="kk-KZ" sz="1800" dirty="0">
                <a:latin typeface="Times New Roman"/>
                <a:ea typeface="Times New Roman"/>
              </a:rPr>
              <a:t>сенбеу</a:t>
            </a:r>
            <a:r>
              <a:rPr lang="kk-KZ" sz="1800" spc="325" dirty="0">
                <a:latin typeface="Times New Roman"/>
                <a:ea typeface="Times New Roman"/>
              </a:rPr>
              <a:t> </a:t>
            </a:r>
            <a:r>
              <a:rPr lang="kk-KZ" sz="1800" dirty="0">
                <a:latin typeface="Times New Roman"/>
                <a:ea typeface="Times New Roman"/>
              </a:rPr>
              <a:t>алынған ақпаратты</a:t>
            </a:r>
            <a:r>
              <a:rPr lang="kk-KZ" sz="1800" spc="330" dirty="0">
                <a:latin typeface="Times New Roman"/>
                <a:ea typeface="Times New Roman"/>
              </a:rPr>
              <a:t> </a:t>
            </a:r>
            <a:r>
              <a:rPr lang="kk-KZ" sz="1800" dirty="0">
                <a:latin typeface="Times New Roman"/>
                <a:ea typeface="Times New Roman"/>
              </a:rPr>
              <a:t>тексеру.</a:t>
            </a:r>
            <a:endParaRPr lang="ru-RU" sz="1800" dirty="0">
              <a:latin typeface="Times New Roman"/>
              <a:ea typeface="Times New Roman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902970" algn="l"/>
              </a:tabLst>
            </a:pPr>
            <a:r>
              <a:rPr lang="kk-KZ" sz="1800" dirty="0" smtClean="0">
                <a:latin typeface="Times New Roman"/>
                <a:ea typeface="Times New Roman"/>
              </a:rPr>
              <a:t>2.Антивирус</a:t>
            </a:r>
            <a:r>
              <a:rPr lang="kk-KZ" sz="1800" spc="-20" dirty="0" smtClean="0">
                <a:latin typeface="Times New Roman"/>
                <a:ea typeface="Times New Roman"/>
              </a:rPr>
              <a:t> </a:t>
            </a:r>
            <a:r>
              <a:rPr lang="kk-KZ" sz="1800" dirty="0">
                <a:latin typeface="Times New Roman"/>
                <a:ea typeface="Times New Roman"/>
              </a:rPr>
              <a:t>қосу.</a:t>
            </a:r>
            <a:endParaRPr lang="ru-RU" sz="1800" dirty="0">
              <a:latin typeface="Times New Roman"/>
              <a:ea typeface="Times New Roman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902970" algn="l"/>
              </a:tabLst>
            </a:pPr>
            <a:r>
              <a:rPr lang="kk-KZ" sz="1800" dirty="0" smtClean="0">
                <a:latin typeface="Times New Roman"/>
                <a:ea typeface="Times New Roman"/>
              </a:rPr>
              <a:t>3.Әлеуметтік</a:t>
            </a:r>
            <a:r>
              <a:rPr lang="kk-KZ" sz="1800" spc="-15" dirty="0" smtClean="0">
                <a:latin typeface="Times New Roman"/>
                <a:ea typeface="Times New Roman"/>
              </a:rPr>
              <a:t> </a:t>
            </a:r>
            <a:r>
              <a:rPr lang="kk-KZ" sz="1800" dirty="0" smtClean="0">
                <a:latin typeface="Times New Roman"/>
                <a:ea typeface="Times New Roman"/>
              </a:rPr>
              <a:t>желілерге</a:t>
            </a:r>
            <a:r>
              <a:rPr lang="kk-KZ" sz="1800" spc="-15" dirty="0" smtClean="0">
                <a:latin typeface="Times New Roman"/>
                <a:ea typeface="Times New Roman"/>
              </a:rPr>
              <a:t> </a:t>
            </a:r>
            <a:r>
              <a:rPr lang="kk-KZ" sz="1800" dirty="0" smtClean="0">
                <a:latin typeface="Times New Roman"/>
                <a:ea typeface="Times New Roman"/>
              </a:rPr>
              <a:t>жеке</a:t>
            </a:r>
            <a:r>
              <a:rPr lang="kk-KZ" sz="1800" spc="320" dirty="0" smtClean="0">
                <a:latin typeface="Times New Roman"/>
                <a:ea typeface="Times New Roman"/>
              </a:rPr>
              <a:t> </a:t>
            </a:r>
            <a:r>
              <a:rPr lang="kk-KZ" sz="1800" dirty="0">
                <a:latin typeface="Times New Roman"/>
                <a:ea typeface="Times New Roman"/>
              </a:rPr>
              <a:t>ақпараттарды</a:t>
            </a:r>
            <a:r>
              <a:rPr lang="kk-KZ" sz="1800" spc="-15" dirty="0">
                <a:latin typeface="Times New Roman"/>
                <a:ea typeface="Times New Roman"/>
              </a:rPr>
              <a:t> </a:t>
            </a:r>
            <a:r>
              <a:rPr lang="kk-KZ" sz="1800" dirty="0">
                <a:latin typeface="Times New Roman"/>
                <a:ea typeface="Times New Roman"/>
              </a:rPr>
              <a:t>жүктемеу.</a:t>
            </a:r>
            <a:endParaRPr lang="ru-RU" sz="1800" dirty="0">
              <a:latin typeface="Times New Roman"/>
              <a:ea typeface="Times New Roman"/>
            </a:endParaRPr>
          </a:p>
          <a:p>
            <a:pPr marR="1256665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902970" algn="l"/>
              </a:tabLst>
            </a:pPr>
            <a:r>
              <a:rPr lang="kk-KZ" sz="1800" dirty="0" smtClean="0">
                <a:latin typeface="Times New Roman"/>
                <a:ea typeface="Times New Roman"/>
              </a:rPr>
              <a:t>4.Бейтаныс </a:t>
            </a:r>
            <a:r>
              <a:rPr lang="kk-KZ" sz="1800" dirty="0">
                <a:latin typeface="Times New Roman"/>
                <a:ea typeface="Times New Roman"/>
              </a:rPr>
              <a:t>адамдармен </a:t>
            </a:r>
            <a:r>
              <a:rPr lang="kk-KZ" sz="1800" dirty="0" smtClean="0">
                <a:latin typeface="Times New Roman"/>
                <a:ea typeface="Times New Roman"/>
              </a:rPr>
              <a:t>сөйлеспеу </a:t>
            </a:r>
            <a:r>
              <a:rPr lang="kk-KZ" sz="1800" dirty="0">
                <a:latin typeface="Times New Roman"/>
                <a:ea typeface="Times New Roman"/>
              </a:rPr>
              <a:t>және өзіңді дұрыс ұстау.</a:t>
            </a:r>
            <a:r>
              <a:rPr lang="kk-KZ" sz="1800" spc="-335" dirty="0">
                <a:latin typeface="Times New Roman"/>
                <a:ea typeface="Times New Roman"/>
              </a:rPr>
              <a:t> </a:t>
            </a:r>
          </a:p>
          <a:p>
            <a:pPr marR="1256665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902970" algn="l"/>
              </a:tabLst>
            </a:pPr>
            <a:r>
              <a:rPr lang="kk-KZ" sz="1800" dirty="0" smtClean="0">
                <a:latin typeface="Times New Roman"/>
                <a:ea typeface="Times New Roman"/>
              </a:rPr>
              <a:t>5.Бейтаныс</a:t>
            </a:r>
            <a:r>
              <a:rPr lang="kk-KZ" sz="1800" spc="-5" dirty="0" smtClean="0">
                <a:latin typeface="Times New Roman"/>
                <a:ea typeface="Times New Roman"/>
              </a:rPr>
              <a:t> </a:t>
            </a:r>
            <a:r>
              <a:rPr lang="kk-KZ" sz="1800" dirty="0">
                <a:latin typeface="Times New Roman"/>
                <a:ea typeface="Times New Roman"/>
              </a:rPr>
              <a:t>адамдармен кездесуге</a:t>
            </a:r>
            <a:r>
              <a:rPr lang="kk-KZ" sz="1800" spc="-5" dirty="0">
                <a:latin typeface="Times New Roman"/>
                <a:ea typeface="Times New Roman"/>
              </a:rPr>
              <a:t> </a:t>
            </a:r>
            <a:r>
              <a:rPr lang="kk-KZ" sz="1800" dirty="0" smtClean="0">
                <a:latin typeface="Times New Roman"/>
                <a:ea typeface="Times New Roman"/>
              </a:rPr>
              <a:t>бармау</a:t>
            </a:r>
          </a:p>
          <a:p>
            <a:pPr marR="1256665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902970" algn="l"/>
              </a:tabLst>
            </a:pPr>
            <a:r>
              <a:rPr lang="kk-KZ" sz="1800" dirty="0" smtClean="0">
                <a:latin typeface="Times New Roman"/>
                <a:ea typeface="Times New Roman"/>
              </a:rPr>
              <a:t>6</a:t>
            </a:r>
            <a:r>
              <a:rPr lang="kk-KZ" sz="1800" dirty="0">
                <a:latin typeface="Times New Roman"/>
                <a:ea typeface="Times New Roman"/>
              </a:rPr>
              <a:t>.</a:t>
            </a:r>
            <a:r>
              <a:rPr lang="kk-KZ" sz="1800" spc="-25" dirty="0">
                <a:latin typeface="Times New Roman"/>
                <a:ea typeface="Times New Roman"/>
              </a:rPr>
              <a:t> </a:t>
            </a:r>
            <a:r>
              <a:rPr lang="kk-KZ" sz="1800" spc="-25" dirty="0" smtClean="0">
                <a:latin typeface="Times New Roman"/>
                <a:ea typeface="Times New Roman"/>
              </a:rPr>
              <a:t> </a:t>
            </a:r>
            <a:r>
              <a:rPr lang="kk-KZ" sz="1800" dirty="0" smtClean="0">
                <a:latin typeface="Times New Roman"/>
                <a:ea typeface="Times New Roman"/>
              </a:rPr>
              <a:t>Қиындық</a:t>
            </a:r>
            <a:r>
              <a:rPr lang="kk-KZ" sz="1800" spc="-15" dirty="0" smtClean="0">
                <a:latin typeface="Times New Roman"/>
                <a:ea typeface="Times New Roman"/>
              </a:rPr>
              <a:t> </a:t>
            </a:r>
            <a:r>
              <a:rPr lang="kk-KZ" sz="1800" dirty="0" smtClean="0">
                <a:latin typeface="Times New Roman"/>
                <a:ea typeface="Times New Roman"/>
              </a:rPr>
              <a:t>туындаған</a:t>
            </a:r>
            <a:r>
              <a:rPr lang="kk-KZ" sz="1800" spc="-10" dirty="0" smtClean="0">
                <a:latin typeface="Times New Roman"/>
                <a:ea typeface="Times New Roman"/>
              </a:rPr>
              <a:t>  </a:t>
            </a:r>
            <a:r>
              <a:rPr lang="kk-KZ" sz="1800" dirty="0" smtClean="0">
                <a:latin typeface="Times New Roman"/>
                <a:ea typeface="Times New Roman"/>
              </a:rPr>
              <a:t>жағдайда</a:t>
            </a:r>
            <a:r>
              <a:rPr lang="kk-KZ" sz="1800" spc="310" dirty="0" smtClean="0">
                <a:latin typeface="Times New Roman"/>
                <a:ea typeface="Times New Roman"/>
              </a:rPr>
              <a:t> </a:t>
            </a:r>
            <a:r>
              <a:rPr lang="kk-KZ" sz="1800" dirty="0">
                <a:latin typeface="Times New Roman"/>
                <a:ea typeface="Times New Roman"/>
              </a:rPr>
              <a:t>үлкендер</a:t>
            </a:r>
            <a:r>
              <a:rPr lang="kk-KZ" sz="1800" spc="-10" dirty="0">
                <a:latin typeface="Times New Roman"/>
                <a:ea typeface="Times New Roman"/>
              </a:rPr>
              <a:t> </a:t>
            </a:r>
            <a:r>
              <a:rPr lang="kk-KZ" sz="1800" dirty="0">
                <a:latin typeface="Times New Roman"/>
                <a:ea typeface="Times New Roman"/>
              </a:rPr>
              <a:t>көмегіне</a:t>
            </a:r>
            <a:r>
              <a:rPr lang="kk-KZ" sz="1800" spc="-20" dirty="0">
                <a:latin typeface="Times New Roman"/>
                <a:ea typeface="Times New Roman"/>
              </a:rPr>
              <a:t> </a:t>
            </a:r>
            <a:r>
              <a:rPr lang="kk-KZ" sz="1800" dirty="0">
                <a:latin typeface="Times New Roman"/>
                <a:ea typeface="Times New Roman"/>
              </a:rPr>
              <a:t>жүгіну.</a:t>
            </a:r>
            <a:endParaRPr lang="ru-RU" sz="1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145" y="110598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Әлем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адамдардың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90% −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жуығы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ғаламторды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қолданады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algn="just"/>
            <a:endParaRPr lang="kk-K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Суретіне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қарап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талғам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жасайсыз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Статусын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көріп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бүгінгі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көңіл-күйін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аңғарасыз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Лентасындағы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жазбаларын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шолу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жасап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қандай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екенін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білуге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Тіпті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қандай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топтарға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парақшаларға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жазылғанын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көріп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екенін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аңғарасыз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Қысқасы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онлайн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бейнеңізден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барлық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ақпаратты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біреу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өзіміз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көпшіліктің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алақанына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салып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береміз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61485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Ғаламторда отыру ережелері</a:t>
            </a:r>
            <a:r>
              <a:rPr lang="kk-KZ" dirty="0" smtClean="0"/>
              <a:t>:</a:t>
            </a:r>
            <a:endParaRPr lang="ru-RU" dirty="0"/>
          </a:p>
        </p:txBody>
      </p:sp>
      <p:pic>
        <p:nvPicPr>
          <p:cNvPr id="1026" name="Picture 2" descr="D:\Desktop\Ойын алаңындағы қауіпсіздік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22" y="4774554"/>
            <a:ext cx="2914650" cy="15716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esktop\Ойын алаңындағы қауіпсіздік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73" y="4688746"/>
            <a:ext cx="2676525" cy="16430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esktop\Ойын алаңындағы қауіпсіздік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108" y="4672078"/>
            <a:ext cx="2733675" cy="1676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262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38D2574-4814-6677-EC37-A3CD26273595}"/>
              </a:ext>
            </a:extLst>
          </p:cNvPr>
          <p:cNvSpPr txBox="1"/>
          <p:nvPr/>
        </p:nvSpPr>
        <p:spPr>
          <a:xfrm>
            <a:off x="293543" y="224688"/>
            <a:ext cx="714634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ТАПСЫРМА: ҚАУІПТІ АНЫҚТАУ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Нұсқаулар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Қатысушыларды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топтарға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бөліңіз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қағаздар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маркерлерді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беріңіз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желілерде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киберқорқыту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фишинг,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алаяқтық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ұшырауы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қауіптерді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тізімдеу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топ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нәтижелерін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2-3 минут).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бірегей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қауіптерді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талқылаңыз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түсінудің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маңыздылығы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47D252D-50C1-F61F-F2D1-4E5F2A134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891" y="66899"/>
            <a:ext cx="3343275" cy="33432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A37A792-1316-D93F-868D-A1EED7106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329" y="3447826"/>
            <a:ext cx="3193590" cy="319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4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63CCA8A-FC83-829D-4748-0BC3F7440A59}"/>
              </a:ext>
            </a:extLst>
          </p:cNvPr>
          <p:cNvSpPr txBox="1"/>
          <p:nvPr/>
        </p:nvSpPr>
        <p:spPr>
          <a:xfrm>
            <a:off x="344129" y="441280"/>
            <a:ext cx="6341805" cy="522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" marR="132715" indent="449580" algn="ctr">
              <a:spcBef>
                <a:spcPts val="360"/>
              </a:spcBef>
              <a:spcAft>
                <a:spcPts val="0"/>
              </a:spcAft>
              <a:tabLst>
                <a:tab pos="940435" algn="l"/>
              </a:tabLst>
            </a:pPr>
            <a:r>
              <a:rPr lang="kk-KZ" sz="2000" b="1" dirty="0" smtClean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 </a:t>
            </a:r>
            <a:r>
              <a:rPr lang="kk-KZ" sz="20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ҚҰҚЫҚТАРЫҢЫЗ БЕН МІНДЕТТЕРІҢІЗДІ БІЛУ</a:t>
            </a:r>
            <a:r>
              <a:rPr lang="kk-KZ" sz="2000" b="1" spc="-335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ҚҰҚЫҚ	БҰЗУШЫЛЫҚТАРДАН АУЛАҚ БОЛУҒА ҚАЛАЙ</a:t>
            </a:r>
            <a:r>
              <a:rPr lang="kk-KZ" sz="2000" b="1" spc="5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КӨМЕКТЕСЕДІ</a:t>
            </a:r>
            <a:r>
              <a:rPr lang="kk-KZ" sz="2000" b="1" dirty="0" smtClean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x-non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 algn="ctr">
              <a:spcBef>
                <a:spcPts val="40"/>
              </a:spcBef>
              <a:spcAft>
                <a:spcPts val="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x-non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431165" indent="449580">
              <a:spcAft>
                <a:spcPts val="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 мақсаты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Оқушылардың өз құқықтары мен міндеттері туралы </a:t>
            </a:r>
            <a:r>
              <a:rPr lang="kk-KZ" sz="2000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түсініктерін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тереңдету</a:t>
            </a:r>
            <a:r>
              <a:rPr lang="kk-KZ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71120" marR="431165" indent="449580">
              <a:spcAft>
                <a:spcPts val="0"/>
              </a:spcAft>
            </a:pPr>
            <a:endParaRPr lang="x-non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21335">
              <a:lnSpc>
                <a:spcPts val="1605"/>
              </a:lnSpc>
            </a:pPr>
            <a:r>
              <a:rPr lang="kk-K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Негізгі</a:t>
            </a:r>
            <a:r>
              <a:rPr lang="kk-KZ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міндеттері:</a:t>
            </a:r>
          </a:p>
          <a:p>
            <a:pPr marL="521335">
              <a:lnSpc>
                <a:spcPts val="1605"/>
              </a:lnSpc>
            </a:pPr>
            <a:endParaRPr lang="x-non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21335">
              <a:lnSpc>
                <a:spcPts val="1610"/>
              </a:lnSpc>
              <a:spcBef>
                <a:spcPts val="10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Оқушыларға</a:t>
            </a:r>
            <a:r>
              <a:rPr lang="kk-KZ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</a:t>
            </a:r>
            <a:r>
              <a:rPr lang="kk-KZ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құқықтары</a:t>
            </a:r>
            <a:r>
              <a:rPr lang="kk-KZ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міндетері</a:t>
            </a:r>
            <a:r>
              <a:rPr lang="kk-KZ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туралы</a:t>
            </a:r>
            <a:r>
              <a:rPr lang="kk-KZ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заңнамамен</a:t>
            </a:r>
            <a:r>
              <a:rPr lang="kk-KZ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таныстыру.</a:t>
            </a:r>
            <a:endParaRPr lang="x-non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128905" indent="449580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оқушының құқығы мен міндеттері бұзылған жағдайда жедел қызметтер</a:t>
            </a:r>
            <a:r>
              <a:rPr lang="kk-KZ" sz="2000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қолдау</a:t>
            </a:r>
            <a:r>
              <a:rPr lang="kk-KZ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орталықтарына</a:t>
            </a:r>
            <a:r>
              <a:rPr lang="kk-KZ" sz="2000" spc="3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жүгіну</a:t>
            </a:r>
            <a:r>
              <a:rPr lang="kk-KZ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қажеттігін түсіндіру.</a:t>
            </a:r>
            <a:endParaRPr lang="x-non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1120" marR="356235" indent="449580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 құқықтарын мен міндеттерін білу және оларды қорғауды оқушыларға</a:t>
            </a:r>
            <a:r>
              <a:rPr lang="kk-KZ" sz="2000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үйрету</a:t>
            </a:r>
            <a:r>
              <a:rPr lang="kk-KZ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D3B44EA-074C-D795-8370-FAC195291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072" y="656149"/>
            <a:ext cx="4250148" cy="42501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1169" y="568992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>
                <a:latin typeface="Times New Roman" pitchFamily="18" charset="0"/>
                <a:cs typeface="Times New Roman" pitchFamily="18" charset="0"/>
              </a:rPr>
              <a:t>Пайдалы сілтеме: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u="sng" dirty="0">
                <a:latin typeface="Times New Roman" pitchFamily="18" charset="0"/>
                <a:cs typeface="Times New Roman" pitchFamily="18" charset="0"/>
                <a:hlinkClick r:id="rId3"/>
              </a:rPr>
              <a:t>https://youtu.be/JIwsVsEjArI?si=xbL7GHdhPNRspR1K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715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2996457-C676-3089-DF69-3179D6674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50" y="784025"/>
            <a:ext cx="10654145" cy="5219412"/>
          </a:xfrm>
        </p:spPr>
        <p:txBody>
          <a:bodyPr>
            <a:norm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ұйымдарында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енгізіледі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Үкіметінің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тамызда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748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зорлық-зомбылықтан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суицидтің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құқықтары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әл-ауқатын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жөніндегі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2023-2025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кешенді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бекітілді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әл-ауқаты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жөніндегі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алгоритм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нұсқаулықтарды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әзірлеуді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қарастырады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шеңберінде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әзірленді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орта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ТжКБ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37639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167565"/>
              </p:ext>
            </p:extLst>
          </p:nvPr>
        </p:nvGraphicFramePr>
        <p:xfrm>
          <a:off x="583324" y="252249"/>
          <a:ext cx="11414235" cy="62908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0455"/>
                <a:gridCol w="9573780"/>
              </a:tblGrid>
              <a:tr h="132080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k-KZ" sz="24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kk-KZ" sz="24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Қазақстан Республикасындағы Бала құқықтары туралы» Қазақстан Республикасының 2002 жылғы 8 тамыздағы N 345 Заңы</a:t>
                      </a:r>
                      <a:endParaRPr lang="ru-RU" sz="24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7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15- бап 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Баланың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білім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алу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құқығы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14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16-бап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Баланың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еңбек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бостандығына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құқығы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14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16-1- бап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Баланың экономикалық қанаудан қорғалу құқығы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14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17 - бап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Баланың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мемлекеттiк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көмекке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құқығы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3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19 - бап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Баланың дем алуға және бос уақытын пайдалануға құқығы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14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20 - бап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Баланың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мiндеттерi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14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35 - бап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Бала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және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дiн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14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36 - бап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Баланы әлеуметтiк ортаның терiс ықпалынан қорғау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28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37 - бап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Баланы алкогольдi өнiмдер мен темекi бұйымдарының зиянды әсерiнен қорғау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28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38 - бап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Баланы психикаға белсенді әсер ететін заттардан, күштi әсер ететiн немесе улы заттардан қорғау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056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39-1 - бап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Балаларға, он сегіз жасқа дейінгі адамдарға тыйым салынған ақпаратты қамтитын ақпараттық өнімнің таратылуын, сондай-ақ кәмелетке толмағандардың ойын-сауық мекемелерінде болу тәртібін мемлекеттік бақылау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965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92000" cy="61485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Жылдар сөйлейді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4138" y="867103"/>
            <a:ext cx="68421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Бағалау критерийі:</a:t>
            </a:r>
          </a:p>
          <a:p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Көрсетілген жылдарда болған оқиғаны анықтайды</a:t>
            </a:r>
          </a:p>
          <a:p>
            <a:r>
              <a:rPr lang="kk-KZ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Дескрипторы:</a:t>
            </a:r>
          </a:p>
          <a:p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Төменде берілген жылдармен танысады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1419" y="2553847"/>
            <a:ext cx="606916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1948 </a:t>
            </a:r>
            <a:r>
              <a:rPr lang="ru-RU" sz="36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sz="36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желтоқсанда</a:t>
            </a:r>
            <a:endParaRPr lang="ru-RU" sz="36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1959 жылы 20 қарашада</a:t>
            </a:r>
          </a:p>
          <a:p>
            <a:pPr algn="ctr"/>
            <a:r>
              <a:rPr lang="kk-KZ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1989 жылы</a:t>
            </a:r>
          </a:p>
          <a:p>
            <a:pPr algn="ctr"/>
            <a:r>
              <a:rPr lang="kk-KZ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1993 жылы 28 қаңтарда</a:t>
            </a:r>
          </a:p>
          <a:p>
            <a:pPr algn="ctr"/>
            <a:r>
              <a:rPr lang="kk-KZ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1995 жылы 30 тамызда</a:t>
            </a:r>
          </a:p>
          <a:p>
            <a:pPr algn="ctr"/>
            <a:r>
              <a:rPr lang="kk-KZ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2002 жылы 8 тамызда</a:t>
            </a:r>
            <a:endParaRPr lang="ru-RU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: Shape 13">
            <a:extLst>
              <a:ext uri="{FF2B5EF4-FFF2-40B4-BE49-F238E27FC236}">
                <a16:creationId xmlns="" xmlns:a16="http://schemas.microsoft.com/office/drawing/2014/main" id="{0007FE00-9498-4706-B255-6437B0252C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77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92000" cy="930166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Жылдар сөйлейді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2522" y="1513490"/>
            <a:ext cx="118269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1948 жылы 10 желтоқсанда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БҰҰ-да «Адам құқықтарының  жалпыға ортақ декларациясы» қабылданды;</a:t>
            </a:r>
          </a:p>
          <a:p>
            <a:pPr>
              <a:lnSpc>
                <a:spcPct val="200000"/>
              </a:lnSpc>
            </a:pP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1959 жылы 20 қарашада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– БҰҰ-ның Бас Ассамблеясында «Балалар құқығы» декларациясы қабылданды;</a:t>
            </a:r>
          </a:p>
          <a:p>
            <a:pPr>
              <a:lnSpc>
                <a:spcPct val="200000"/>
              </a:lnSpc>
            </a:pP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1989 жылы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«Бала құқығы туралы» конвенциясы қабылданды;</a:t>
            </a:r>
          </a:p>
          <a:p>
            <a:pPr>
              <a:lnSpc>
                <a:spcPct val="200000"/>
              </a:lnSpc>
            </a:pP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1993 жылы 28 қаңтарда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егеменді еліміздің алғашқы Конституциясы қабылданды;</a:t>
            </a:r>
          </a:p>
          <a:p>
            <a:pPr>
              <a:lnSpc>
                <a:spcPct val="200000"/>
              </a:lnSpc>
            </a:pP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1995 жылы 30 тамызда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референдум арқылы бекіткен екінші Коституциямыз қабылданды;</a:t>
            </a:r>
          </a:p>
          <a:p>
            <a:pPr>
              <a:lnSpc>
                <a:spcPct val="200000"/>
              </a:lnSpc>
            </a:pP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2002 жылы 8 тамызда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«Қазақстан Республикасындағы баланың құқықтары туралы» заңы қабылданды.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reeform: Shape 13">
            <a:extLst>
              <a:ext uri="{FF2B5EF4-FFF2-40B4-BE49-F238E27FC236}">
                <a16:creationId xmlns="" xmlns:a16="http://schemas.microsoft.com/office/drawing/2014/main" id="{0007FE00-9498-4706-B255-6437B0252C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06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92000" cy="930166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Жалғасын тап...</a:t>
            </a:r>
            <a:endParaRPr lang="ru-RU" dirty="0"/>
          </a:p>
        </p:txBody>
      </p:sp>
      <p:sp>
        <p:nvSpPr>
          <p:cNvPr id="3" name="Freeform: Shape 13">
            <a:extLst>
              <a:ext uri="{FF2B5EF4-FFF2-40B4-BE49-F238E27FC236}">
                <a16:creationId xmlns="" xmlns:a16="http://schemas.microsoft.com/office/drawing/2014/main" id="{0007FE00-9498-4706-B255-6437B0252C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1434" y="1481959"/>
            <a:ext cx="575946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«Баланы беске дейін ештеңеден тыйма,</a:t>
            </a: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Бестен он үшке дейін құлындай қина.</a:t>
            </a: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үштен ары сырласыңдай сыйла».</a:t>
            </a:r>
          </a:p>
          <a:p>
            <a:endParaRPr lang="kk-KZ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«Жақсы бала – сүйініш, жаман бала – күйініш».</a:t>
            </a:r>
          </a:p>
          <a:p>
            <a:endParaRPr lang="kk-KZ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Ананың көңілі - ............</a:t>
            </a: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Баланың көңілі - ..........</a:t>
            </a:r>
          </a:p>
          <a:p>
            <a:endParaRPr lang="kk-KZ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Балалы үй - ........</a:t>
            </a:r>
          </a:p>
          <a:p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Баласыз үй - ......</a:t>
            </a:r>
          </a:p>
          <a:p>
            <a:endParaRPr lang="kk-KZ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.......-балалы болғанда білерсің.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94938" y="1478569"/>
            <a:ext cx="43386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Заңның құрығы ..... анық бас</a:t>
            </a:r>
          </a:p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Ақырын жүріп ........қорлық</a:t>
            </a:r>
          </a:p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Асыл астан...... кешірген жөн</a:t>
            </a:r>
          </a:p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Ұрлық түбі ....... арлы бала</a:t>
            </a:r>
          </a:p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Кешірген жөн</a:t>
            </a:r>
          </a:p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Әдепті бала .... Арты игі</a:t>
            </a:r>
          </a:p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Өш алғаннан гөрі ...... Бәрінен ұзын</a:t>
            </a:r>
          </a:p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Әділ істің ...... Өнер жастан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67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92000" cy="930166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Жалғасын тап...</a:t>
            </a:r>
            <a:endParaRPr lang="ru-RU" dirty="0"/>
          </a:p>
        </p:txBody>
      </p:sp>
      <p:sp>
        <p:nvSpPr>
          <p:cNvPr id="3" name="Freeform: Shape 13">
            <a:extLst>
              <a:ext uri="{FF2B5EF4-FFF2-40B4-BE49-F238E27FC236}">
                <a16:creationId xmlns="" xmlns:a16="http://schemas.microsoft.com/office/drawing/2014/main" id="{0007FE00-9498-4706-B255-6437B0252C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1434" y="1481959"/>
            <a:ext cx="588904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«Баланы беске дейін ештеңеден тыйма,</a:t>
            </a: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Бестен он үшке дейін құлындай қина.</a:t>
            </a: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үштен ары сырласыңдай сыйла».</a:t>
            </a:r>
          </a:p>
          <a:p>
            <a:endParaRPr lang="kk-KZ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«Жақсы бала – сүйініш, жаман бала – күйініш».</a:t>
            </a:r>
          </a:p>
          <a:p>
            <a:endParaRPr lang="kk-KZ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Ананың көңілі – </a:t>
            </a: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балада,</a:t>
            </a: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Баланың көңілі – </a:t>
            </a: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далада.</a:t>
            </a:r>
          </a:p>
          <a:p>
            <a:endParaRPr lang="kk-KZ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Балалы үй – </a:t>
            </a: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базар,</a:t>
            </a:r>
          </a:p>
          <a:p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Баласыз үй – </a:t>
            </a: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қу мазар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kk-KZ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Ата-ананың қадірін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-балалы болғанда білерсің.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94938" y="1478569"/>
            <a:ext cx="388580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Заңның құрығы </a:t>
            </a: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бәрінен ұзын;</a:t>
            </a:r>
            <a:endParaRPr lang="kk-KZ" sz="20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Ақырын жүріп,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анық бас;</a:t>
            </a:r>
          </a:p>
          <a:p>
            <a:pPr>
              <a:lnSpc>
                <a:spcPct val="150000"/>
              </a:lnSpc>
            </a:pP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Ұрлық </a:t>
            </a:r>
            <a:r>
              <a:rPr lang="kk-KZ" sz="20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түбі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қорлық;</a:t>
            </a:r>
          </a:p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Асыл астан, </a:t>
            </a: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өнер жастан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Өш </a:t>
            </a:r>
            <a:r>
              <a:rPr lang="kk-KZ" sz="20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алғаннан </a:t>
            </a: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гөрі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кешірген жөн</a:t>
            </a:r>
          </a:p>
          <a:p>
            <a:pPr>
              <a:lnSpc>
                <a:spcPct val="150000"/>
              </a:lnSpc>
            </a:pP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Әдепті бала -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арлы бала</a:t>
            </a:r>
          </a:p>
          <a:p>
            <a:pPr>
              <a:lnSpc>
                <a:spcPct val="150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Әділ істің </a:t>
            </a:r>
            <a:r>
              <a:rPr lang="kk-KZ" sz="20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kk-KZ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рты игі</a:t>
            </a:r>
          </a:p>
        </p:txBody>
      </p:sp>
    </p:spTree>
    <p:extLst>
      <p:ext uri="{BB962C8B-B14F-4D97-AF65-F5344CB8AC3E}">
        <p14:creationId xmlns:p14="http://schemas.microsoft.com/office/powerpoint/2010/main" val="3165082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WhatsApp Image 2024-08-15 at 22.31.44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79" y="871044"/>
            <a:ext cx="8592207" cy="586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2192000" cy="930166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Суретті сөйлет...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13034" y="3293627"/>
            <a:ext cx="219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Сен өз 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құқығыңды 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білесің бе?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31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2EB492CD-616E-47F8-933B-5E2D952A0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59383CF9-23B5-4335-9B21-1791C4CF1C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0007FE00-9498-4706-B255-6437B0252C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732DF0-B039-8482-DB00-EEAC81E3534D}"/>
              </a:ext>
            </a:extLst>
          </p:cNvPr>
          <p:cNvSpPr txBox="1"/>
          <p:nvPr/>
        </p:nvSpPr>
        <p:spPr>
          <a:xfrm>
            <a:off x="5924458" y="706249"/>
            <a:ext cx="5884083" cy="5419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Жағдаятты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талдау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Нұсқаулар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Қатысушыларды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адамнан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топтарға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бөліңіз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топқа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құқықтар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міндеттерді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білмеу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заңды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бұзуға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соғуы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қысқаша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сипаттамасын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беріңіз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ережелерін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сақтамау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тәртібін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біреудің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рұқсатсыз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құқықтар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бұзылғанын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құқықтар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міндеттерді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бұзушылықтың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алуға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талқылау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қорытындыларын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қысқаша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баяндайды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топқа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Күнделікті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өмірде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орнында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құқықтарыңыз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міндеттеріңізді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неліктен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талқылаңыз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38" y="542166"/>
            <a:ext cx="5244650" cy="520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650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Desktop\Ойын алаңындағы қауіпсіздік\dosy-kopting-qajghysy-zho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11" y="1108677"/>
            <a:ext cx="5932432" cy="4125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362939"/>
            <a:ext cx="654813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Шынайы</a:t>
            </a:r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достық</a:t>
            </a:r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жалған</a:t>
            </a:r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достықты</a:t>
            </a:r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ажырату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738810"/>
            <a:ext cx="55809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Сабақтың мақсаты: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 «Дос», «достық, құндылық» ұғымдарын қалыптастыру, төзімділікке, достыққа, серіктестікке және достыққа адалдыққа тәрбиелеу, қиын уақытта достарыңызға көмектесуге үйрету.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Негізгі міндеттер: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1. Қиын уақытта достарды қолдаудың қаншалықты маңызды екенін түсіндіріңіз.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2. Достарды қолдау үшін әрекет алгоритмін жасаңыз.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069" y="50483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Пайдалы сілтеме: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u="sng" dirty="0">
                <a:latin typeface="Times New Roman" pitchFamily="18" charset="0"/>
                <a:cs typeface="Times New Roman" pitchFamily="18" charset="0"/>
                <a:hlinkClick r:id="rId3"/>
              </a:rPr>
              <a:t>https://youtu.be/gH3zqZPR4EQ?si=H7eTrJ2yuPe8MSHX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506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220" y="13597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Ертеректе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ел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ішінде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Әйтімбет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сөзге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шешен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кісі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болыпты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Бірде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замандастары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шешеннен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-	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Достық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нешеу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?-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сұрапты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Әйтімбет:Достықтың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түрі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адал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достық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екіншісі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амал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достық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дейді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	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Дұрыс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ақ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енді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оларды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қалай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ажырата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аламыз?Шешен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Адал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достық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өмірлік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нұсқа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амал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достықтың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өрісі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қысқа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жауап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беріпті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Осыны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қалай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түсінесіңдер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Freeform: Shape 13">
            <a:extLst>
              <a:ext uri="{FF2B5EF4-FFF2-40B4-BE49-F238E27FC236}">
                <a16:creationId xmlns="" xmlns:a16="http://schemas.microsoft.com/office/drawing/2014/main" id="{0007FE00-9498-4706-B255-6437B0252C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Arc 11">
            <a:extLst>
              <a:ext uri="{FF2B5EF4-FFF2-40B4-BE49-F238E27FC236}">
                <a16:creationId xmlns="" xmlns:a16="http://schemas.microsoft.com/office/drawing/2014/main" id="{59383CF9-23B5-4335-9B21-1791C4CF1C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:\Desktop\Ойын алаңындағы қауіпсіздік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184" y="1522998"/>
            <a:ext cx="3017388" cy="227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esktop\Ойын алаңындағы қауіпсіздік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551" y="4083036"/>
            <a:ext cx="2907491" cy="24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152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92000" cy="930166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Жалған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достықтың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белгісі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Oval 8"/>
          <p:cNvSpPr>
            <a:spLocks noChangeArrowheads="1"/>
          </p:cNvSpPr>
          <p:nvPr/>
        </p:nvSpPr>
        <p:spPr bwMode="gray">
          <a:xfrm>
            <a:off x="90232" y="1229711"/>
            <a:ext cx="556154" cy="50794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gray">
          <a:xfrm>
            <a:off x="90232" y="1890060"/>
            <a:ext cx="556154" cy="50794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gray">
          <a:xfrm>
            <a:off x="90232" y="2580290"/>
            <a:ext cx="556154" cy="50794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gray">
          <a:xfrm>
            <a:off x="106444" y="3242442"/>
            <a:ext cx="556154" cy="50794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gray">
          <a:xfrm>
            <a:off x="106444" y="3888829"/>
            <a:ext cx="556154" cy="50794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gray">
          <a:xfrm>
            <a:off x="106444" y="4566745"/>
            <a:ext cx="556154" cy="50794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gray">
          <a:xfrm>
            <a:off x="106444" y="5213132"/>
            <a:ext cx="556154" cy="50794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gray">
          <a:xfrm>
            <a:off x="106444" y="5875283"/>
            <a:ext cx="556154" cy="507949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="" xmlns:a16="http://schemas.microsoft.com/office/drawing/2014/main" id="{09287D78-6CA3-48D9-8E44-7B50E6C6BAC4}"/>
              </a:ext>
            </a:extLst>
          </p:cNvPr>
          <p:cNvSpPr>
            <a:spLocks noChangeShapeType="1"/>
          </p:cNvSpPr>
          <p:nvPr/>
        </p:nvSpPr>
        <p:spPr bwMode="gray">
          <a:xfrm flipV="1">
            <a:off x="662598" y="1737660"/>
            <a:ext cx="8181857" cy="905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="" xmlns:a16="http://schemas.microsoft.com/office/drawing/2014/main" id="{09287D78-6CA3-48D9-8E44-7B50E6C6BAC4}"/>
              </a:ext>
            </a:extLst>
          </p:cNvPr>
          <p:cNvSpPr>
            <a:spLocks noChangeShapeType="1"/>
          </p:cNvSpPr>
          <p:nvPr/>
        </p:nvSpPr>
        <p:spPr bwMode="gray">
          <a:xfrm>
            <a:off x="662598" y="2391659"/>
            <a:ext cx="8181857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8">
            <a:extLst>
              <a:ext uri="{FF2B5EF4-FFF2-40B4-BE49-F238E27FC236}">
                <a16:creationId xmlns="" xmlns:a16="http://schemas.microsoft.com/office/drawing/2014/main" id="{09287D78-6CA3-48D9-8E44-7B50E6C6BAC4}"/>
              </a:ext>
            </a:extLst>
          </p:cNvPr>
          <p:cNvSpPr>
            <a:spLocks noChangeShapeType="1"/>
          </p:cNvSpPr>
          <p:nvPr/>
        </p:nvSpPr>
        <p:spPr bwMode="gray">
          <a:xfrm flipV="1">
            <a:off x="690621" y="3015019"/>
            <a:ext cx="8153834" cy="66869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8">
            <a:extLst>
              <a:ext uri="{FF2B5EF4-FFF2-40B4-BE49-F238E27FC236}">
                <a16:creationId xmlns="" xmlns:a16="http://schemas.microsoft.com/office/drawing/2014/main" id="{09287D78-6CA3-48D9-8E44-7B50E6C6BAC4}"/>
              </a:ext>
            </a:extLst>
          </p:cNvPr>
          <p:cNvSpPr>
            <a:spLocks noChangeShapeType="1"/>
          </p:cNvSpPr>
          <p:nvPr/>
        </p:nvSpPr>
        <p:spPr bwMode="gray">
          <a:xfrm flipV="1">
            <a:off x="690621" y="3721888"/>
            <a:ext cx="8153833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8">
            <a:extLst>
              <a:ext uri="{FF2B5EF4-FFF2-40B4-BE49-F238E27FC236}">
                <a16:creationId xmlns="" xmlns:a16="http://schemas.microsoft.com/office/drawing/2014/main" id="{09287D78-6CA3-48D9-8E44-7B50E6C6BAC4}"/>
              </a:ext>
            </a:extLst>
          </p:cNvPr>
          <p:cNvSpPr>
            <a:spLocks noChangeShapeType="1"/>
          </p:cNvSpPr>
          <p:nvPr/>
        </p:nvSpPr>
        <p:spPr bwMode="gray">
          <a:xfrm>
            <a:off x="816745" y="4390428"/>
            <a:ext cx="8027709" cy="635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8">
            <a:extLst>
              <a:ext uri="{FF2B5EF4-FFF2-40B4-BE49-F238E27FC236}">
                <a16:creationId xmlns="" xmlns:a16="http://schemas.microsoft.com/office/drawing/2014/main" id="{09287D78-6CA3-48D9-8E44-7B50E6C6BAC4}"/>
              </a:ext>
            </a:extLst>
          </p:cNvPr>
          <p:cNvSpPr>
            <a:spLocks noChangeShapeType="1"/>
          </p:cNvSpPr>
          <p:nvPr/>
        </p:nvSpPr>
        <p:spPr bwMode="gray">
          <a:xfrm>
            <a:off x="815022" y="5068344"/>
            <a:ext cx="8029433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8">
            <a:extLst>
              <a:ext uri="{FF2B5EF4-FFF2-40B4-BE49-F238E27FC236}">
                <a16:creationId xmlns="" xmlns:a16="http://schemas.microsoft.com/office/drawing/2014/main" id="{09287D78-6CA3-48D9-8E44-7B50E6C6BAC4}"/>
              </a:ext>
            </a:extLst>
          </p:cNvPr>
          <p:cNvSpPr>
            <a:spLocks noChangeShapeType="1"/>
          </p:cNvSpPr>
          <p:nvPr/>
        </p:nvSpPr>
        <p:spPr bwMode="gray">
          <a:xfrm flipV="1">
            <a:off x="646385" y="5658918"/>
            <a:ext cx="8308428" cy="62161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8">
            <a:extLst>
              <a:ext uri="{FF2B5EF4-FFF2-40B4-BE49-F238E27FC236}">
                <a16:creationId xmlns="" xmlns:a16="http://schemas.microsoft.com/office/drawing/2014/main" id="{09287D78-6CA3-48D9-8E44-7B50E6C6BAC4}"/>
              </a:ext>
            </a:extLst>
          </p:cNvPr>
          <p:cNvSpPr>
            <a:spLocks noChangeShapeType="1"/>
          </p:cNvSpPr>
          <p:nvPr/>
        </p:nvSpPr>
        <p:spPr bwMode="gray">
          <a:xfrm flipV="1">
            <a:off x="690620" y="6243144"/>
            <a:ext cx="8264193" cy="140088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816745" y="121444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Сыртыңыздан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сөз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қылады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15022" y="186843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Жағымсыз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нәрселер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айтады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16745" y="253204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кезде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қасыңнан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табылмайды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16745" y="324244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Алуды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біледі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беруді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білмейді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16745" y="3895637"/>
            <a:ext cx="6947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Сіздің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жетістіктеріңізге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қуана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алмайды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55725" y="453251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Қолдамайды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бәсекелеседі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55725" y="5197859"/>
            <a:ext cx="7451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Сіздің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мәселеңіз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жайында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тыңдағысы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келмейді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55725" y="585648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Уәдесінде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тұрмайды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esktop\Ойын алаңындағы қауіпсіздік\dc3fae2ee0c86dcb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13" y="956042"/>
            <a:ext cx="2907115" cy="1635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D:\Desktop\Ойын алаңындағы қауіпсіздік\4186089509a339f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095" y="4771047"/>
            <a:ext cx="2859833" cy="1608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D:\Desktop\Ойын алаңындағы қауіпсіздік\fb6af3f4e67935d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453" y="2745983"/>
            <a:ext cx="2859833" cy="1768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6779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FA13BDF-8B0D-3692-61D8-E6560EC56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94251"/>
            <a:ext cx="11464636" cy="5718175"/>
          </a:xfrm>
        </p:spPr>
        <p:txBody>
          <a:bodyPr>
            <a:normAutofit fontScale="92500" lnSpcReduction="10000"/>
          </a:bodyPr>
          <a:lstStyle/>
          <a:p>
            <a:pPr marL="495935" indent="0" algn="just">
              <a:lnSpc>
                <a:spcPts val="1605"/>
              </a:lnSpc>
              <a:buNone/>
            </a:pPr>
            <a:endParaRPr lang="kk-KZ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95935" indent="0" algn="ctr">
              <a:lnSpc>
                <a:spcPts val="1605"/>
              </a:lnSpc>
              <a:buNone/>
            </a:pP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САБАҚТАРДЫҢ</a:t>
            </a:r>
            <a:r>
              <a:rPr lang="kk-KZ" sz="3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МАЗМҰНЫНА</a:t>
            </a:r>
            <a:r>
              <a:rPr lang="kk-KZ" sz="3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МЫНАДАЙ</a:t>
            </a:r>
            <a:r>
              <a:rPr lang="kk-KZ" sz="3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ЭЛЕМЕНТТЕР</a:t>
            </a:r>
            <a:r>
              <a:rPr lang="kk-KZ" sz="3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95935" indent="0" algn="ctr">
              <a:lnSpc>
                <a:spcPts val="1605"/>
              </a:lnSpc>
              <a:buNone/>
            </a:pP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ЕНГІЗІЛГЕН:</a:t>
            </a:r>
          </a:p>
          <a:p>
            <a:pPr marL="495935" indent="0" algn="just">
              <a:lnSpc>
                <a:spcPts val="1605"/>
              </a:lnSpc>
              <a:buNone/>
            </a:pPr>
            <a:endParaRPr lang="x-none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7945" lvl="0" indent="-342900" algn="just">
              <a:spcBef>
                <a:spcPts val="1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  <a:tabLst>
                <a:tab pos="941070" algn="l"/>
              </a:tabLst>
            </a:pP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Жеке адамның құқықтары мен бостандықтарының қорғалуы,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бұл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зорлық-зомбылықтың физикалық, психологиялық және моральдық нысандарын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қоса алғанда, балаларды олардың құқықтары мен бостандықтарының бұзылуынан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қорғауды білдіреді.</a:t>
            </a:r>
            <a:endParaRPr lang="x-none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7945" lvl="0" indent="-342900" algn="just">
              <a:spcBef>
                <a:spcPts val="15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  <a:tabLst>
                <a:tab pos="931545" algn="l"/>
              </a:tabLst>
            </a:pP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Нақты тұлғаның қажеттi сапасы мен тұрмыс деңгейiн қамтамасыз</a:t>
            </a:r>
            <a:r>
              <a:rPr lang="kk-KZ" sz="3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ету,</a:t>
            </a:r>
            <a:r>
              <a:rPr lang="kk-KZ" sz="3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бұл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олардың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әл-ауқатын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қамтамасыз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ету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үшiн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балалардың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бiлiм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алуына,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медициналық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көмекке,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тұрғын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үйге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басқа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қажеттi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ресурстарға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қол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жеткiзуiн</a:t>
            </a:r>
            <a:r>
              <a:rPr lang="kk-KZ" sz="3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қамтамасыз</a:t>
            </a:r>
            <a:r>
              <a:rPr lang="kk-KZ" sz="3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етудi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бiлдiредi.</a:t>
            </a:r>
            <a:endParaRPr lang="x-none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7310" lvl="0" indent="-342900" algn="just">
              <a:lnSpc>
                <a:spcPct val="97000"/>
              </a:lnSpc>
              <a:spcBef>
                <a:spcPts val="2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Қоғамда</a:t>
            </a:r>
            <a:r>
              <a:rPr lang="kk-KZ" sz="3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3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мемлекетте</a:t>
            </a:r>
            <a:r>
              <a:rPr lang="kk-KZ" sz="3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адамның</a:t>
            </a:r>
            <a:r>
              <a:rPr lang="kk-KZ" sz="3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тұлға</a:t>
            </a:r>
            <a:r>
              <a:rPr lang="kk-KZ" sz="3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ретінде</a:t>
            </a:r>
            <a:r>
              <a:rPr lang="kk-KZ" sz="3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дамуы</a:t>
            </a:r>
            <a:r>
              <a:rPr lang="kk-KZ" sz="3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үшін</a:t>
            </a:r>
            <a:r>
              <a:rPr lang="kk-KZ" sz="3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жағдайлар жасау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бұл балалардың білім алуға, мәдениетке, спортқа және өзін-өзі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білдірудің басқа да нысандарына қол жеткізуін қоса алғанда, жеке тұлға ретінде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дамуы</a:t>
            </a:r>
            <a:r>
              <a:rPr lang="kk-KZ" sz="3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үшін жағдайлар</a:t>
            </a:r>
            <a:r>
              <a:rPr lang="kk-KZ" sz="3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жасауды білдіреді.</a:t>
            </a:r>
            <a:endParaRPr lang="x-none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0738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C22747B-2812-5DB9-18DF-D60947445146}"/>
              </a:ext>
            </a:extLst>
          </p:cNvPr>
          <p:cNvSpPr txBox="1"/>
          <p:nvPr/>
        </p:nvSpPr>
        <p:spPr>
          <a:xfrm>
            <a:off x="439015" y="372656"/>
            <a:ext cx="1127154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309245" indent="449580">
              <a:lnSpc>
                <a:spcPct val="150000"/>
              </a:lnSpc>
              <a:spcBef>
                <a:spcPts val="15"/>
              </a:spcBef>
              <a:spcAft>
                <a:spcPts val="0"/>
              </a:spcAft>
            </a:pPr>
            <a:r>
              <a:rPr lang="kk-KZ" sz="2400" b="1" dirty="0" smtClean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ТАҚЫРЫБЫ</a:t>
            </a:r>
            <a:r>
              <a:rPr lang="kk-KZ" sz="24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«БЕЙТАНЫС АДАМНЫҢ ШАҚЫРУЫНАН ҚАЛАЙ</a:t>
            </a:r>
            <a:r>
              <a:rPr lang="kk-KZ" sz="2400" b="1" spc="-335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СЕНІМДІ ЖӘНЕ ҚАУІПСІЗ БАС</a:t>
            </a:r>
            <a:r>
              <a:rPr lang="kk-KZ" sz="2400" b="1" spc="-5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ТАРТУҒА</a:t>
            </a:r>
            <a:r>
              <a:rPr lang="kk-KZ" sz="2400" b="1" spc="-15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БОЛАДЫ?»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 marR="121920" indent="449580">
              <a:lnSpc>
                <a:spcPct val="150000"/>
              </a:lnSpc>
            </a:pP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 мақсаты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Балаларды бейтаныс адамдар әртүрлі амалдар арқылы</a:t>
            </a:r>
            <a:r>
              <a:rPr lang="kk-KZ" sz="2400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алдауға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немесе</a:t>
            </a:r>
            <a:r>
              <a:rPr lang="kk-KZ" sz="2400" spc="3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қауіпсіз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мінез-құлық</a:t>
            </a:r>
            <a:r>
              <a:rPr lang="kk-KZ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негіздеріне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үйрету.</a:t>
            </a:r>
            <a:endParaRPr lang="x-non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 indent="449580">
              <a:lnSpc>
                <a:spcPct val="150000"/>
              </a:lnSpc>
              <a:spcBef>
                <a:spcPts val="5"/>
              </a:spcBef>
            </a:pP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Сабақтың міндеті: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18210" lvl="0" indent="-342900">
              <a:lnSpc>
                <a:spcPct val="150000"/>
              </a:lnSpc>
              <a:buSzPts val="1400"/>
              <a:buFont typeface="Times New Roman" panose="02020603050405020304" pitchFamily="18" charset="0"/>
              <a:buAutoNum type="arabicParenR"/>
              <a:tabLst>
                <a:tab pos="918845" algn="l"/>
              </a:tabLs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Балаларды бейтаныс адамдармен қарым-қатынас ережелерімен</a:t>
            </a:r>
            <a:r>
              <a:rPr lang="kk-KZ" sz="2400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таныстыру.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SzPts val="1400"/>
              <a:buFont typeface="Times New Roman" panose="02020603050405020304" pitchFamily="18" charset="0"/>
              <a:buAutoNum type="arabicParenR"/>
              <a:tabLst>
                <a:tab pos="918845" algn="l"/>
              </a:tabLs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Балаларды</a:t>
            </a:r>
            <a:r>
              <a:rPr lang="kk-KZ" sz="2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бейтаныс</a:t>
            </a:r>
            <a:r>
              <a:rPr lang="kk-KZ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адамдарға</a:t>
            </a:r>
            <a:r>
              <a:rPr lang="kk-KZ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сенбеуге</a:t>
            </a:r>
            <a:r>
              <a:rPr lang="kk-KZ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үйрету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511810" lvl="0" indent="-342900">
              <a:lnSpc>
                <a:spcPct val="150000"/>
              </a:lnSpc>
              <a:buSzPts val="1400"/>
              <a:buFont typeface="Times New Roman" panose="02020603050405020304" pitchFamily="18" charset="0"/>
              <a:buAutoNum type="arabicParenR"/>
              <a:tabLst>
                <a:tab pos="918845" algn="l"/>
              </a:tabLs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Көшеде бейтаныс адамдармен қарым-қатынас жасауда әртүрлі айла-</a:t>
            </a:r>
            <a:r>
              <a:rPr lang="kk-KZ" sz="2400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тәсілдерді қолдана білу</a:t>
            </a:r>
            <a:r>
              <a:rPr lang="kk-KZ" sz="2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дағдыларын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дамыту.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8744" y="545096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Пайдалы сілтемелер: </a:t>
            </a:r>
            <a:r>
              <a:rPr lang="kk-KZ" u="sng" dirty="0">
                <a:latin typeface="Times New Roman" pitchFamily="18" charset="0"/>
                <a:cs typeface="Times New Roman" pitchFamily="18" charset="0"/>
                <a:hlinkClick r:id="rId2"/>
              </a:rPr>
              <a:t>https://www.youtube.com/watch?v=JkUvKopOdlI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dirty="0">
                <a:latin typeface="Times New Roman" pitchFamily="18" charset="0"/>
                <a:cs typeface="Times New Roman" pitchFamily="18" charset="0"/>
              </a:rPr>
              <a:t>https://youtu.be/JkUvKopOdlI?si=HfpLqdP0EEGGPuI1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6575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3B0A10E-AF73-F675-432A-3608E8C55C0C}"/>
              </a:ext>
            </a:extLst>
          </p:cNvPr>
          <p:cNvSpPr txBox="1"/>
          <p:nvPr/>
        </p:nvSpPr>
        <p:spPr>
          <a:xfrm>
            <a:off x="314325" y="325179"/>
            <a:ext cx="609426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«БЕЙТАНЫС АДАМНЫҢ ШАҚЫРУЫНАН ҚАЛАЙ</a:t>
            </a:r>
            <a:r>
              <a:rPr lang="kk-KZ" sz="1800" b="1" spc="-335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8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СЕНІМДІ ЖӘНЕ ҚАУІПСІЗ БАС</a:t>
            </a:r>
            <a:r>
              <a:rPr lang="kk-KZ" sz="1800" b="1" spc="-5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8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ТАРТУҒА</a:t>
            </a:r>
            <a:r>
              <a:rPr lang="kk-KZ" sz="1800" b="1" spc="-15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800" b="1" dirty="0">
                <a:solidFill>
                  <a:srgbClr val="5B9BD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БОЛАДЫ?»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ережелер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минут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Нұсқаулар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Қатысушыларды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топтарға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бөліңіз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минут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бейтаныс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шақыруларынан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тартудың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ережелері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тіркестері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«Рахмет,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бос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емеспін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Кешіріңіз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қызықтырмайды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үлестірме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топ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жадынамасын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2-3 минут).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ережелер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тіркестерінің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күнделікті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жеткізуге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талқылаңыз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A62A000-1B22-6DE1-D595-C4E77F456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57" y="768928"/>
            <a:ext cx="4894118" cy="48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89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B29504D-FBCD-09F2-14B7-EC3F7B3D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09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6F65F3-1673-BECC-3C91-FBCA45998E5C}"/>
              </a:ext>
            </a:extLst>
          </p:cNvPr>
          <p:cNvSpPr txBox="1"/>
          <p:nvPr/>
        </p:nvSpPr>
        <p:spPr>
          <a:xfrm>
            <a:off x="6437400" y="1729708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21335" indent="-228600">
              <a:lnSpc>
                <a:spcPct val="90000"/>
              </a:lnSpc>
              <a:spcBef>
                <a:spcPts val="33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1" dirty="0" smtClean="0">
                <a:effectLst/>
              </a:rPr>
              <a:t>ЖАСӨСПІРІМ</a:t>
            </a:r>
            <a:r>
              <a:rPr lang="en-US" sz="1700" b="1" spc="-15" dirty="0" smtClean="0">
                <a:effectLst/>
              </a:rPr>
              <a:t> </a:t>
            </a:r>
            <a:r>
              <a:rPr lang="en-US" sz="1700" b="1" dirty="0">
                <a:effectLst/>
              </a:rPr>
              <a:t>ЖӘНЕ</a:t>
            </a:r>
            <a:r>
              <a:rPr lang="en-US" sz="1700" b="1" spc="-25" dirty="0">
                <a:effectLst/>
              </a:rPr>
              <a:t> </a:t>
            </a:r>
            <a:r>
              <a:rPr lang="en-US" sz="1700" b="1" dirty="0">
                <a:effectLst/>
              </a:rPr>
              <a:t>ЕҢБЕК</a:t>
            </a:r>
            <a:r>
              <a:rPr lang="en-US" sz="1700" b="1" spc="-15" dirty="0">
                <a:effectLst/>
              </a:rPr>
              <a:t> </a:t>
            </a:r>
            <a:r>
              <a:rPr lang="en-US" sz="1700" b="1" dirty="0">
                <a:effectLst/>
              </a:rPr>
              <a:t>ҚАТЫНАСТАРЫ</a:t>
            </a:r>
            <a:endParaRPr lang="en-US" sz="1700" dirty="0">
              <a:effectLst/>
            </a:endParaRPr>
          </a:p>
          <a:p>
            <a:pPr marL="274320" indent="-228600">
              <a:lnSpc>
                <a:spcPct val="90000"/>
              </a:lnSpc>
              <a:spcBef>
                <a:spcPts val="1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effectLst/>
              </a:rPr>
              <a:t> </a:t>
            </a:r>
            <a:endParaRPr lang="en-US" sz="1700" dirty="0">
              <a:effectLst/>
            </a:endParaRPr>
          </a:p>
          <a:p>
            <a:pPr marL="71120" marR="429895" indent="-2286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1" dirty="0" err="1">
                <a:effectLst/>
              </a:rPr>
              <a:t>Сабақтың</a:t>
            </a:r>
            <a:r>
              <a:rPr lang="en-US" sz="1700" b="1" dirty="0">
                <a:effectLst/>
              </a:rPr>
              <a:t> </a:t>
            </a:r>
            <a:r>
              <a:rPr lang="en-US" sz="1700" b="1" dirty="0" err="1">
                <a:effectLst/>
              </a:rPr>
              <a:t>мақсаты</a:t>
            </a:r>
            <a:r>
              <a:rPr lang="en-US" sz="1700" b="1" dirty="0">
                <a:effectLst/>
              </a:rPr>
              <a:t>: </a:t>
            </a:r>
            <a:r>
              <a:rPr lang="en-US" sz="1700" dirty="0" err="1">
                <a:effectLst/>
              </a:rPr>
              <a:t>Оқушыларды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еңбек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қатынастарының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негіздері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мен</a:t>
            </a:r>
            <a:r>
              <a:rPr lang="en-US" sz="1700" spc="-335" dirty="0">
                <a:effectLst/>
              </a:rPr>
              <a:t>                         </a:t>
            </a:r>
            <a:r>
              <a:rPr lang="en-US" sz="1700" dirty="0" err="1">
                <a:effectLst/>
              </a:rPr>
              <a:t>және</a:t>
            </a:r>
            <a:r>
              <a:rPr lang="en-US" sz="1700" spc="-15" dirty="0">
                <a:effectLst/>
              </a:rPr>
              <a:t> </a:t>
            </a:r>
            <a:r>
              <a:rPr lang="en-US" sz="1700" dirty="0" err="1">
                <a:effectLst/>
              </a:rPr>
              <a:t>олардың</a:t>
            </a:r>
            <a:r>
              <a:rPr lang="en-US" sz="1700" spc="-5" dirty="0">
                <a:effectLst/>
              </a:rPr>
              <a:t> </a:t>
            </a:r>
            <a:r>
              <a:rPr lang="en-US" sz="1700" dirty="0" err="1">
                <a:effectLst/>
              </a:rPr>
              <a:t>жұмыс</a:t>
            </a:r>
            <a:r>
              <a:rPr lang="en-US" sz="1700" spc="-10" dirty="0">
                <a:effectLst/>
              </a:rPr>
              <a:t> </a:t>
            </a:r>
            <a:r>
              <a:rPr lang="en-US" sz="1700" dirty="0" err="1">
                <a:effectLst/>
              </a:rPr>
              <a:t>орнындағы</a:t>
            </a:r>
            <a:r>
              <a:rPr lang="en-US" sz="1700" spc="5" dirty="0">
                <a:effectLst/>
              </a:rPr>
              <a:t> </a:t>
            </a:r>
            <a:r>
              <a:rPr lang="en-US" sz="1700" dirty="0" err="1">
                <a:effectLst/>
              </a:rPr>
              <a:t>құқықтарымен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таныстыру</a:t>
            </a:r>
            <a:r>
              <a:rPr lang="en-US" sz="1700" dirty="0">
                <a:effectLst/>
              </a:rPr>
              <a:t>.</a:t>
            </a:r>
          </a:p>
          <a:p>
            <a:pPr marL="52133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dirty="0">
              <a:effectLst/>
            </a:endParaRPr>
          </a:p>
          <a:p>
            <a:pPr marL="52133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dirty="0" err="1">
                <a:effectLst/>
              </a:rPr>
              <a:t>Негізгі</a:t>
            </a:r>
            <a:r>
              <a:rPr lang="en-US" sz="1700" b="1" spc="-10" dirty="0">
                <a:effectLst/>
              </a:rPr>
              <a:t> </a:t>
            </a:r>
            <a:r>
              <a:rPr lang="en-US" sz="1700" b="1" dirty="0" err="1">
                <a:effectLst/>
              </a:rPr>
              <a:t>міндеттер</a:t>
            </a:r>
            <a:r>
              <a:rPr lang="en-US" sz="1700" dirty="0">
                <a:effectLst/>
              </a:rPr>
              <a:t>:</a:t>
            </a:r>
          </a:p>
          <a:p>
            <a:pPr marL="342900" marR="770890" lvl="0" indent="-228600">
              <a:lnSpc>
                <a:spcPct val="90000"/>
              </a:lnSpc>
              <a:spcAft>
                <a:spcPts val="0"/>
              </a:spcAft>
              <a:buSzPts val="1400"/>
              <a:buFont typeface="Arial" panose="020B0604020202020204" pitchFamily="34" charset="0"/>
              <a:buChar char="•"/>
              <a:tabLst>
                <a:tab pos="699770" algn="l"/>
              </a:tabLst>
            </a:pPr>
            <a:r>
              <a:rPr lang="en-US" sz="1700" spc="0" dirty="0" err="1">
                <a:effectLst/>
              </a:rPr>
              <a:t>Жасөспірімдердің</a:t>
            </a:r>
            <a:r>
              <a:rPr lang="en-US" sz="1700" spc="0" dirty="0">
                <a:effectLst/>
              </a:rPr>
              <a:t> </a:t>
            </a:r>
            <a:r>
              <a:rPr lang="en-US" sz="1700" spc="0" dirty="0" err="1">
                <a:effectLst/>
              </a:rPr>
              <a:t>жұмыстағы</a:t>
            </a:r>
            <a:r>
              <a:rPr lang="en-US" sz="1700" spc="0" dirty="0">
                <a:effectLst/>
              </a:rPr>
              <a:t> </a:t>
            </a:r>
            <a:r>
              <a:rPr lang="en-US" sz="1700" spc="0" dirty="0" err="1">
                <a:effectLst/>
              </a:rPr>
              <a:t>негізгі</a:t>
            </a:r>
            <a:r>
              <a:rPr lang="en-US" sz="1700" spc="0" dirty="0">
                <a:effectLst/>
              </a:rPr>
              <a:t> </a:t>
            </a:r>
            <a:r>
              <a:rPr lang="en-US" sz="1700" spc="0" dirty="0" err="1">
                <a:effectLst/>
              </a:rPr>
              <a:t>құқықтары</a:t>
            </a:r>
            <a:r>
              <a:rPr lang="en-US" sz="1700" spc="0" dirty="0">
                <a:effectLst/>
              </a:rPr>
              <a:t> </a:t>
            </a:r>
            <a:r>
              <a:rPr lang="en-US" sz="1700" spc="0" dirty="0" err="1">
                <a:effectLst/>
              </a:rPr>
              <a:t>мен</a:t>
            </a:r>
            <a:r>
              <a:rPr lang="en-US" sz="1700" spc="0" dirty="0">
                <a:effectLst/>
              </a:rPr>
              <a:t> </a:t>
            </a:r>
            <a:r>
              <a:rPr lang="en-US" sz="1700" spc="0" dirty="0" err="1">
                <a:effectLst/>
              </a:rPr>
              <a:t>міндеттерін</a:t>
            </a:r>
            <a:r>
              <a:rPr lang="en-US" sz="1700" spc="-335" dirty="0">
                <a:effectLst/>
              </a:rPr>
              <a:t> </a:t>
            </a:r>
            <a:r>
              <a:rPr lang="en-US" sz="1700" spc="0" dirty="0" err="1">
                <a:effectLst/>
              </a:rPr>
              <a:t>түсіндіріңіз</a:t>
            </a:r>
            <a:r>
              <a:rPr lang="en-US" sz="1700" spc="0" dirty="0">
                <a:effectLst/>
              </a:rPr>
              <a:t>.</a:t>
            </a:r>
          </a:p>
          <a:p>
            <a:pPr marL="342900" lvl="0" indent="-228600">
              <a:lnSpc>
                <a:spcPct val="90000"/>
              </a:lnSpc>
              <a:spcBef>
                <a:spcPts val="1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  <a:tabLst>
                <a:tab pos="699770" algn="l"/>
              </a:tabLst>
            </a:pPr>
            <a:endParaRPr lang="en-US" sz="1700" spc="0" dirty="0">
              <a:effectLst/>
            </a:endParaRPr>
          </a:p>
          <a:p>
            <a:pPr marL="342900" lvl="0" indent="-228600">
              <a:lnSpc>
                <a:spcPct val="90000"/>
              </a:lnSpc>
              <a:spcBef>
                <a:spcPts val="1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  <a:tabLst>
                <a:tab pos="699770" algn="l"/>
              </a:tabLst>
            </a:pPr>
            <a:r>
              <a:rPr lang="en-US" sz="1700" spc="0" dirty="0" err="1">
                <a:effectLst/>
              </a:rPr>
              <a:t>Еңбек</a:t>
            </a:r>
            <a:r>
              <a:rPr lang="en-US" sz="1700" spc="-10" dirty="0">
                <a:effectLst/>
              </a:rPr>
              <a:t> </a:t>
            </a:r>
            <a:r>
              <a:rPr lang="en-US" sz="1700" spc="0" dirty="0" err="1">
                <a:effectLst/>
              </a:rPr>
              <a:t>шарттарын</a:t>
            </a:r>
            <a:r>
              <a:rPr lang="en-US" sz="1700" spc="-15" dirty="0">
                <a:effectLst/>
              </a:rPr>
              <a:t> </a:t>
            </a:r>
            <a:r>
              <a:rPr lang="en-US" sz="1700" spc="0" dirty="0" err="1">
                <a:effectLst/>
              </a:rPr>
              <a:t>жасасу</a:t>
            </a:r>
            <a:r>
              <a:rPr lang="en-US" sz="1700" spc="-25" dirty="0">
                <a:effectLst/>
              </a:rPr>
              <a:t> </a:t>
            </a:r>
            <a:r>
              <a:rPr lang="en-US" sz="1700" spc="0" dirty="0" err="1">
                <a:effectLst/>
              </a:rPr>
              <a:t>ережелері</a:t>
            </a:r>
            <a:r>
              <a:rPr lang="en-US" sz="1700" spc="-5" dirty="0">
                <a:effectLst/>
              </a:rPr>
              <a:t> </a:t>
            </a:r>
            <a:r>
              <a:rPr lang="en-US" sz="1700" spc="0" dirty="0" err="1">
                <a:effectLst/>
              </a:rPr>
              <a:t>туралы</a:t>
            </a:r>
            <a:r>
              <a:rPr lang="en-US" sz="1700" spc="-10" dirty="0">
                <a:effectLst/>
              </a:rPr>
              <a:t> </a:t>
            </a:r>
            <a:r>
              <a:rPr lang="en-US" sz="1700" spc="0" dirty="0" err="1">
                <a:effectLst/>
              </a:rPr>
              <a:t>айту</a:t>
            </a:r>
            <a:r>
              <a:rPr lang="en-US" sz="1700" spc="0" dirty="0">
                <a:effectLst/>
              </a:rPr>
              <a:t>.</a:t>
            </a:r>
          </a:p>
          <a:p>
            <a:pPr marL="342900" marR="808990" lvl="0" indent="-228600">
              <a:lnSpc>
                <a:spcPct val="90000"/>
              </a:lnSpc>
              <a:spcAft>
                <a:spcPts val="0"/>
              </a:spcAft>
              <a:buSzPts val="1400"/>
              <a:buFont typeface="Arial" panose="020B0604020202020204" pitchFamily="34" charset="0"/>
              <a:buChar char="•"/>
              <a:tabLst>
                <a:tab pos="699770" algn="l"/>
              </a:tabLst>
            </a:pPr>
            <a:r>
              <a:rPr lang="en-US" sz="1700" spc="0" dirty="0" err="1">
                <a:effectLst/>
              </a:rPr>
              <a:t>Жұмыс</a:t>
            </a:r>
            <a:r>
              <a:rPr lang="en-US" sz="1700" spc="0" dirty="0">
                <a:effectLst/>
              </a:rPr>
              <a:t> </a:t>
            </a:r>
            <a:r>
              <a:rPr lang="en-US" sz="1700" spc="0" dirty="0" err="1">
                <a:effectLst/>
              </a:rPr>
              <a:t>орнында</a:t>
            </a:r>
            <a:r>
              <a:rPr lang="en-US" sz="1700" spc="0" dirty="0">
                <a:effectLst/>
              </a:rPr>
              <a:t> </a:t>
            </a:r>
            <a:r>
              <a:rPr lang="en-US" sz="1700" spc="0" dirty="0" err="1">
                <a:effectLst/>
              </a:rPr>
              <a:t>өз</a:t>
            </a:r>
            <a:r>
              <a:rPr lang="en-US" sz="1700" spc="0" dirty="0">
                <a:effectLst/>
              </a:rPr>
              <a:t> </a:t>
            </a:r>
            <a:r>
              <a:rPr lang="en-US" sz="1700" spc="0" dirty="0" err="1">
                <a:effectLst/>
              </a:rPr>
              <a:t>құқығыңызды</a:t>
            </a:r>
            <a:r>
              <a:rPr lang="en-US" sz="1700" spc="0" dirty="0">
                <a:effectLst/>
              </a:rPr>
              <a:t> </a:t>
            </a:r>
            <a:r>
              <a:rPr lang="en-US" sz="1700" spc="0" dirty="0" err="1">
                <a:effectLst/>
              </a:rPr>
              <a:t>қалай</a:t>
            </a:r>
            <a:r>
              <a:rPr lang="en-US" sz="1700" spc="0" dirty="0">
                <a:effectLst/>
              </a:rPr>
              <a:t> </a:t>
            </a:r>
            <a:r>
              <a:rPr lang="en-US" sz="1700" spc="0" dirty="0" err="1">
                <a:effectLst/>
              </a:rPr>
              <a:t>қорғауға</a:t>
            </a:r>
            <a:r>
              <a:rPr lang="en-US" sz="1700" spc="0" dirty="0">
                <a:effectLst/>
              </a:rPr>
              <a:t> </a:t>
            </a:r>
            <a:r>
              <a:rPr lang="en-US" sz="1700" spc="0" dirty="0" err="1">
                <a:effectLst/>
              </a:rPr>
              <a:t>болатындығын</a:t>
            </a:r>
            <a:r>
              <a:rPr lang="en-US" sz="1700" spc="-335" dirty="0">
                <a:effectLst/>
              </a:rPr>
              <a:t> </a:t>
            </a:r>
            <a:r>
              <a:rPr lang="en-US" sz="1700" spc="0" dirty="0" err="1">
                <a:effectLst/>
              </a:rPr>
              <a:t>көрсетіңіз</a:t>
            </a:r>
            <a:r>
              <a:rPr lang="en-US" sz="1700" spc="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579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Жасөспірімдер құқығы. Еңбек құқығы мен жиі кездесетін заң бұзушылықтар.">
            <a:hlinkClick r:id="" action="ppaction://media"/>
            <a:extLst>
              <a:ext uri="{FF2B5EF4-FFF2-40B4-BE49-F238E27FC236}">
                <a16:creationId xmlns="" xmlns:a16="http://schemas.microsoft.com/office/drawing/2014/main" id="{DAFED718-A9F4-466C-5881-B97EC3906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1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AC80645-E737-F936-BC81-90EA4AF82FC2}"/>
              </a:ext>
            </a:extLst>
          </p:cNvPr>
          <p:cNvSpPr txBox="1"/>
          <p:nvPr/>
        </p:nvSpPr>
        <p:spPr>
          <a:xfrm>
            <a:off x="226142" y="428178"/>
            <a:ext cx="777731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Рөлдік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сұхбат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минут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Нұсқаулар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Қатысушыларды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жұпқа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бөліңіз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Қатысушылардың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талапкердің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екіншісі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сұхбат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жүргізетін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берушінің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рөлін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сомдайды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құқықтарына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мәселелерге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жалақы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назар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 минут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сұхбат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жүргізіңіз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Рөлдерді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қайталаңыз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жасасқанда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ескеру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аспектілерді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пікірталас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жүргізіңіз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A716232-B576-A43B-5FBC-174D5CE5B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103" y="125054"/>
            <a:ext cx="2861341" cy="28613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296E41-2F3B-831C-6CF6-5B347CE1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402" y="3212537"/>
            <a:ext cx="3018811" cy="30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59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2933A6C-CA12-60E8-F301-62241D573314}"/>
              </a:ext>
            </a:extLst>
          </p:cNvPr>
          <p:cNvSpPr/>
          <p:nvPr/>
        </p:nvSpPr>
        <p:spPr>
          <a:xfrm>
            <a:off x="749825" y="1845117"/>
            <a:ext cx="106923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Назарларыңызға</a:t>
            </a:r>
            <a:r>
              <a:rPr lang="ru-RU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7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рахмет</a:t>
            </a:r>
            <a:r>
              <a:rPr lang="ru-RU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0571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912BA5-1462-9BBF-7FD4-A016743B5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3" y="145473"/>
            <a:ext cx="10979727" cy="6031490"/>
          </a:xfrm>
        </p:spPr>
        <p:txBody>
          <a:bodyPr>
            <a:normAutofit fontScale="92500" lnSpcReduction="20000"/>
          </a:bodyPr>
          <a:lstStyle/>
          <a:p>
            <a:pPr marL="274320" marR="69850" indent="449580" algn="just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</a:pPr>
            <a:r>
              <a:rPr lang="kk-K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Сабақтардың</a:t>
            </a:r>
            <a:r>
              <a:rPr lang="kk-KZ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мақсаты</a:t>
            </a:r>
            <a:r>
              <a:rPr lang="kk-KZ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балаларға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күнделікті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өмірде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қауіпсіздікке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ықпал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ететін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дағдыларды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үйрету;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жеке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қорғануға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айналасындағыларға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саналы,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жауапты</a:t>
            </a:r>
            <a:r>
              <a:rPr lang="kk-KZ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көзқарасты қалыптастыру.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24535" algn="ctr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</a:pPr>
            <a:endParaRPr lang="kk-KZ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24535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</a:pPr>
            <a:r>
              <a:rPr lang="kk-K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Сабақтардың</a:t>
            </a:r>
            <a:r>
              <a:rPr lang="kk-KZ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міндеттері: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SzPts val="1400"/>
              <a:buFont typeface="Times New Roman" panose="02020603050405020304" pitchFamily="18" charset="0"/>
              <a:buChar char="-"/>
              <a:tabLst>
                <a:tab pos="828675" algn="l"/>
              </a:tabLs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жеке</a:t>
            </a:r>
            <a:r>
              <a:rPr lang="kk-KZ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қауіпсіздік</a:t>
            </a:r>
            <a:r>
              <a:rPr lang="kk-KZ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үшін</a:t>
            </a:r>
            <a:r>
              <a:rPr lang="kk-KZ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қорғау</a:t>
            </a:r>
            <a:r>
              <a:rPr lang="kk-KZ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шаралары</a:t>
            </a:r>
            <a:r>
              <a:rPr lang="kk-KZ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туралы</a:t>
            </a:r>
            <a:r>
              <a:rPr lang="kk-KZ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хабардарлықты</a:t>
            </a:r>
            <a:r>
              <a:rPr lang="kk-KZ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арттыру;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SzPts val="1400"/>
              <a:buFont typeface="Times New Roman" panose="02020603050405020304" pitchFamily="18" charset="0"/>
              <a:buChar char="-"/>
              <a:tabLst>
                <a:tab pos="828675" algn="l"/>
              </a:tabLs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өзін-өзі</a:t>
            </a:r>
            <a:r>
              <a:rPr lang="kk-KZ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қорғау</a:t>
            </a:r>
            <a:r>
              <a:rPr lang="kk-KZ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дағдыларын</a:t>
            </a:r>
            <a:r>
              <a:rPr lang="kk-KZ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дамыту;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SzPts val="1400"/>
              <a:buFont typeface="Times New Roman" panose="02020603050405020304" pitchFamily="18" charset="0"/>
              <a:buChar char="-"/>
              <a:tabLst>
                <a:tab pos="828675" algn="l"/>
              </a:tabLs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жауапты</a:t>
            </a:r>
            <a:r>
              <a:rPr lang="kk-KZ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мінез-құлықты</a:t>
            </a:r>
            <a:r>
              <a:rPr lang="kk-KZ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қалыптастыру;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SzPts val="1400"/>
              <a:buFont typeface="Times New Roman" panose="02020603050405020304" pitchFamily="18" charset="0"/>
              <a:buChar char="-"/>
              <a:tabLst>
                <a:tab pos="828675" algn="l"/>
              </a:tabLs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психологиялық</a:t>
            </a:r>
            <a:r>
              <a:rPr lang="kk-KZ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дайындық;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  <a:tabLst>
                <a:tab pos="828675" algn="l"/>
              </a:tabLs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әлеуметтік</a:t>
            </a:r>
            <a:r>
              <a:rPr lang="kk-KZ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құзыреттілік;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3699510" lvl="0" indent="-342900" algn="just">
              <a:lnSpc>
                <a:spcPct val="100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  <a:tabLst>
                <a:tab pos="828675" algn="l"/>
              </a:tabLs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ақпараттық қауіпсіздік.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Сабақтардың</a:t>
            </a:r>
            <a:r>
              <a:rPr lang="kk-KZ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мақсатты</a:t>
            </a:r>
            <a:r>
              <a:rPr lang="kk-KZ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тобы: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SzPts val="1400"/>
              <a:buFont typeface="Times New Roman" panose="02020603050405020304" pitchFamily="18" charset="0"/>
              <a:buChar char="-"/>
              <a:tabLst>
                <a:tab pos="828675" algn="l"/>
              </a:tabLs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мектепке</a:t>
            </a:r>
            <a:r>
              <a:rPr lang="kk-KZ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дейінгі</a:t>
            </a:r>
            <a:r>
              <a:rPr lang="kk-KZ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тәрбие</a:t>
            </a:r>
            <a:r>
              <a:rPr lang="kk-KZ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оқыту</a:t>
            </a:r>
            <a:r>
              <a:rPr lang="kk-KZ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ұйымдарының</a:t>
            </a:r>
            <a:r>
              <a:rPr lang="kk-KZ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тәрбиеленушілері;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SzPts val="1400"/>
              <a:buFont typeface="Times New Roman" panose="02020603050405020304" pitchFamily="18" charset="0"/>
              <a:buChar char="-"/>
              <a:tabLst>
                <a:tab pos="828675" algn="l"/>
              </a:tabLs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жалпы</a:t>
            </a:r>
            <a:r>
              <a:rPr lang="kk-KZ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білім</a:t>
            </a:r>
            <a:r>
              <a:rPr lang="kk-KZ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беретін</a:t>
            </a:r>
            <a:r>
              <a:rPr lang="kk-KZ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</a:t>
            </a:r>
            <a:r>
              <a:rPr lang="kk-KZ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мектептердің</a:t>
            </a:r>
            <a:r>
              <a:rPr lang="kk-KZ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білім</a:t>
            </a:r>
            <a:r>
              <a:rPr lang="kk-KZ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алушылары;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SzPts val="1400"/>
              <a:buFont typeface="Times New Roman" panose="02020603050405020304" pitchFamily="18" charset="0"/>
              <a:buChar char="-"/>
              <a:tabLst>
                <a:tab pos="828675" algn="l"/>
              </a:tabLs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ТжКБ</a:t>
            </a:r>
            <a:r>
              <a:rPr lang="kk-KZ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білім</a:t>
            </a:r>
            <a:r>
              <a:rPr lang="kk-KZ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беру</a:t>
            </a:r>
            <a:r>
              <a:rPr lang="kk-KZ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ұйымдарының</a:t>
            </a:r>
            <a:r>
              <a:rPr lang="kk-KZ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білім</a:t>
            </a:r>
            <a:r>
              <a:rPr lang="kk-KZ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алушылары.</a:t>
            </a:r>
            <a:endParaRPr lang="x-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3148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33FA977-E5FB-65CF-9970-FD84EC66628E}"/>
              </a:ext>
            </a:extLst>
          </p:cNvPr>
          <p:cNvSpPr txBox="1"/>
          <p:nvPr/>
        </p:nvSpPr>
        <p:spPr>
          <a:xfrm>
            <a:off x="571500" y="384465"/>
            <a:ext cx="1127413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мынадай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қалыптасады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денсаулыққа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қауіптілік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дәрежесін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Қауіптілік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экстремалдық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Өзінің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эмоциялары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мінез-құлқын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бақылау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мінез-құлқының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алгоритмдерін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айналадағыларға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ықпал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тәсілдерін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жауапкершілікті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	Тез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эвакуациялау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күтпеген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күйзеліс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шешім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қызметтермен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іс-қимыл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0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7112EF-FEE1-3A20-C713-C9813DEDC5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9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952519E-B7DF-E727-D1D8-F98C2DE4D64E}"/>
              </a:ext>
            </a:extLst>
          </p:cNvPr>
          <p:cNvSpPr txBox="1"/>
          <p:nvPr/>
        </p:nvSpPr>
        <p:spPr>
          <a:xfrm>
            <a:off x="6431973" y="290945"/>
            <a:ext cx="5538354" cy="63488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95935" algn="ctr">
              <a:lnSpc>
                <a:spcPct val="90000"/>
              </a:lnSpc>
              <a:spcBef>
                <a:spcPts val="20"/>
              </a:spcBef>
              <a:spcAft>
                <a:spcPts val="0"/>
              </a:spcAft>
            </a:pP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en-US" b="1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en-US" b="1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балаларда</a:t>
            </a:r>
            <a:r>
              <a:rPr lang="en-US" b="1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мынадай</a:t>
            </a:r>
            <a:r>
              <a:rPr lang="en-US" b="1" spc="-2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құзыреттер</a:t>
            </a:r>
            <a:r>
              <a:rPr lang="en-US" b="1" spc="-2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қалыптасады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918845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en-US" spc="-3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</a:t>
            </a:r>
            <a:r>
              <a:rPr lang="en-US" spc="-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хабардар</a:t>
            </a:r>
            <a:r>
              <a:rPr lang="en-US" spc="-3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918845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Даулы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келіссөздерді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шешу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918845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Агрессия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зорлық-зомбылықтан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қорғау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spcBef>
                <a:spcPts val="1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918845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Эмпатия</a:t>
            </a:r>
            <a:r>
              <a:rPr lang="en-US" spc="-2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сезімін</a:t>
            </a:r>
            <a:r>
              <a:rPr lang="en-US" spc="-1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pc="-3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en-US" spc="-1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адамдарға</a:t>
            </a:r>
            <a:r>
              <a:rPr lang="en-US" spc="-1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мейірімділікті</a:t>
            </a:r>
            <a:r>
              <a:rPr lang="en-US" spc="-1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918210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</a:t>
            </a:r>
            <a:r>
              <a:rPr lang="en-US" spc="-4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жағдайларға</a:t>
            </a:r>
            <a:r>
              <a:rPr lang="en-US" spc="-3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918845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қорқыныштары</a:t>
            </a:r>
            <a:r>
              <a:rPr lang="en-US" spc="-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фобияларын</a:t>
            </a:r>
            <a:r>
              <a:rPr lang="en-US" spc="-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en-US" spc="-3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pc="-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еңсеру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918845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en-US" spc="-3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қабілеттері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pc="-2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мүмкіндіктеріне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сенімділікті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918845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Қауіпсіздік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pc="-2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өзіне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сенімділік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сезімі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918845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Ахуалды</a:t>
            </a:r>
            <a:r>
              <a:rPr lang="en-US" spc="-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талдау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дағдарыстық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жағдайларда</a:t>
            </a:r>
            <a:r>
              <a:rPr lang="en-US" spc="-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шешім</a:t>
            </a:r>
            <a:r>
              <a:rPr lang="en-US" spc="-2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spcBef>
                <a:spcPts val="1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1008380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en-US" spc="-2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әрекеттері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денсаулығы</a:t>
            </a:r>
            <a:r>
              <a:rPr lang="en-US" spc="-3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en-US" spc="-3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жауапкершілікті</a:t>
            </a:r>
            <a:r>
              <a:rPr lang="en-US" spc="-1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1008380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Сын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тұрғысынан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ойлау</a:t>
            </a:r>
            <a:r>
              <a:rPr lang="en-US" spc="-3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pc="-1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жағдайды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en-US" spc="-4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1008380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адамдармен</a:t>
            </a:r>
            <a:r>
              <a:rPr lang="en-US" spc="-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қарым-қатынас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pc="-1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en-US" spc="-3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іс-қимыл</a:t>
            </a:r>
            <a:r>
              <a:rPr lang="en-US" spc="-3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жасай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1008380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en-US" spc="-3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en-US" spc="-1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көмек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тартудың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маңыздылығын</a:t>
            </a:r>
            <a:r>
              <a:rPr lang="en-US" spc="-2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түсіну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1008380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en-US" spc="-2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жағдайларда</a:t>
            </a:r>
            <a:r>
              <a:rPr lang="en-US" spc="-2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өздігінен</a:t>
            </a:r>
            <a:r>
              <a:rPr lang="en-US" spc="-1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алынатын</a:t>
            </a:r>
            <a:r>
              <a:rPr lang="en-US" spc="-1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көмек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228600">
              <a:lnSpc>
                <a:spcPct val="90000"/>
              </a:lnSpc>
              <a:buClr>
                <a:srgbClr val="333333"/>
              </a:buClr>
              <a:buSzPts val="1400"/>
              <a:buFont typeface="Arial" panose="020B0604020202020204" pitchFamily="34" charset="0"/>
              <a:buChar char="•"/>
              <a:tabLst>
                <a:tab pos="1008380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Эмоциялық</a:t>
            </a:r>
            <a:r>
              <a:rPr lang="en-US" spc="-2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en-US" spc="-25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pc="-1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басқарушылық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8942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19956D-CA7F-C1BE-55AF-BDE4A8A3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5-11 сыныптар</a:t>
            </a:r>
            <a:r>
              <a:rPr lang="kk-KZ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b="1" spc="3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ТжКБ</a:t>
            </a:r>
            <a:r>
              <a:rPr lang="kk-KZ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үшін</a:t>
            </a:r>
            <a:r>
              <a:rPr lang="kk-KZ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(70 сабақ):</a:t>
            </a:r>
            <a: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05DA39-5324-A434-8351-C5BB34245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852055"/>
            <a:ext cx="10855036" cy="5324908"/>
          </a:xfrm>
        </p:spPr>
        <p:txBody>
          <a:bodyPr>
            <a:normAutofit lnSpcReduction="10000"/>
          </a:bodyPr>
          <a:lstStyle/>
          <a:p>
            <a:pPr lvl="0">
              <a:lnSpc>
                <a:spcPts val="1595"/>
              </a:lnSpc>
              <a:buSzPts val="1400"/>
              <a:buFont typeface="Wingdings" panose="05000000000000000000" pitchFamily="2" charset="2"/>
              <a:buChar char="§"/>
              <a:tabLst>
                <a:tab pos="918845" algn="l"/>
              </a:tabLst>
            </a:pP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ТЖ</a:t>
            </a:r>
            <a:r>
              <a:rPr lang="kk-KZ" sz="3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кезіндегі</a:t>
            </a:r>
            <a:r>
              <a:rPr lang="kk-KZ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әрекеттер:</a:t>
            </a:r>
            <a:r>
              <a:rPr lang="kk-KZ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ЖҚ</a:t>
            </a:r>
            <a:r>
              <a:rPr lang="kk-KZ" sz="32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нөмірлері,</a:t>
            </a:r>
            <a:r>
              <a:rPr lang="kk-KZ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қоңырау</a:t>
            </a:r>
            <a:r>
              <a:rPr lang="kk-KZ" sz="32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шалу</a:t>
            </a:r>
            <a:r>
              <a:rPr lang="kk-KZ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lvl="0" indent="0">
              <a:lnSpc>
                <a:spcPts val="1595"/>
              </a:lnSpc>
              <a:buSzPts val="1400"/>
              <a:buNone/>
              <a:tabLst>
                <a:tab pos="918845" algn="l"/>
              </a:tabLst>
            </a:pP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сценарийлері;</a:t>
            </a:r>
            <a:endParaRPr lang="x-none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SzPts val="1400"/>
              <a:buFont typeface="Wingdings" panose="05000000000000000000" pitchFamily="2" charset="2"/>
              <a:buChar char="§"/>
              <a:tabLst>
                <a:tab pos="918845" algn="l"/>
              </a:tabLst>
            </a:pP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Көшедегі,</a:t>
            </a:r>
            <a:r>
              <a:rPr lang="kk-KZ" sz="32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көліктегі</a:t>
            </a:r>
            <a:r>
              <a:rPr lang="kk-KZ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үй-жайлардағы</a:t>
            </a:r>
            <a:r>
              <a:rPr lang="kk-KZ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қауіпсіздік;</a:t>
            </a:r>
          </a:p>
          <a:p>
            <a:pPr marL="0" lvl="0" indent="0">
              <a:buSzPts val="1400"/>
              <a:buNone/>
              <a:tabLst>
                <a:tab pos="918845" algn="l"/>
              </a:tabLst>
            </a:pPr>
            <a:endParaRPr lang="x-none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610"/>
              </a:lnSpc>
              <a:spcBef>
                <a:spcPts val="1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  <a:tabLst>
                <a:tab pos="918845" algn="l"/>
              </a:tabLst>
            </a:pP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Құқықтары</a:t>
            </a:r>
            <a:r>
              <a:rPr lang="kk-KZ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міндеттері;</a:t>
            </a:r>
          </a:p>
          <a:p>
            <a:pPr marL="0" lvl="0" indent="0">
              <a:lnSpc>
                <a:spcPts val="1610"/>
              </a:lnSpc>
              <a:spcBef>
                <a:spcPts val="10"/>
              </a:spcBef>
              <a:spcAft>
                <a:spcPts val="0"/>
              </a:spcAft>
              <a:buSzPts val="1400"/>
              <a:buNone/>
              <a:tabLst>
                <a:tab pos="918845" algn="l"/>
              </a:tabLst>
            </a:pPr>
            <a:endParaRPr lang="x-none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610"/>
              </a:lnSpc>
              <a:buSzPts val="1400"/>
              <a:buFont typeface="Wingdings" panose="05000000000000000000" pitchFamily="2" charset="2"/>
              <a:buChar char="§"/>
              <a:tabLst>
                <a:tab pos="918845" algn="l"/>
              </a:tabLst>
            </a:pP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Судағы,</a:t>
            </a:r>
            <a:r>
              <a:rPr lang="kk-KZ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мұздағы</a:t>
            </a:r>
            <a:r>
              <a:rPr lang="kk-KZ" sz="32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қауіпсіздік</a:t>
            </a:r>
          </a:p>
          <a:p>
            <a:pPr marL="0" lvl="0" indent="0">
              <a:lnSpc>
                <a:spcPts val="1610"/>
              </a:lnSpc>
              <a:buSzPts val="1400"/>
              <a:buNone/>
              <a:tabLst>
                <a:tab pos="918845" algn="l"/>
              </a:tabLst>
            </a:pPr>
            <a:endParaRPr lang="x-none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610"/>
              </a:lnSpc>
              <a:buSzPts val="1400"/>
              <a:buFont typeface="Wingdings" panose="05000000000000000000" pitchFamily="2" charset="2"/>
              <a:buChar char="§"/>
              <a:tabLst>
                <a:tab pos="918845" algn="l"/>
              </a:tabLst>
            </a:pP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Интернеттегі</a:t>
            </a:r>
            <a:r>
              <a:rPr lang="kk-KZ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қауіпсіздік</a:t>
            </a:r>
          </a:p>
          <a:p>
            <a:pPr marL="0" lvl="0" indent="0">
              <a:lnSpc>
                <a:spcPts val="1610"/>
              </a:lnSpc>
              <a:buSzPts val="1400"/>
              <a:buNone/>
              <a:tabLst>
                <a:tab pos="918845" algn="l"/>
              </a:tabLst>
            </a:pPr>
            <a:endParaRPr lang="x-none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610"/>
              </a:lnSpc>
              <a:buSzPts val="1400"/>
              <a:buFont typeface="Wingdings" panose="05000000000000000000" pitchFamily="2" charset="2"/>
              <a:buChar char="§"/>
              <a:tabLst>
                <a:tab pos="918845" algn="l"/>
              </a:tabLst>
            </a:pP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Жасанды</a:t>
            </a:r>
            <a:r>
              <a:rPr lang="kk-KZ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интеллект:</a:t>
            </a:r>
            <a:r>
              <a:rPr lang="kk-KZ" sz="3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қауіптер</a:t>
            </a:r>
            <a:r>
              <a:rPr lang="kk-KZ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sz="3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тәуекелдер;</a:t>
            </a:r>
          </a:p>
          <a:p>
            <a:pPr lvl="0">
              <a:lnSpc>
                <a:spcPts val="1610"/>
              </a:lnSpc>
              <a:buSzPts val="1400"/>
              <a:buFont typeface="Wingdings" panose="05000000000000000000" pitchFamily="2" charset="2"/>
              <a:buChar char="§"/>
              <a:tabLst>
                <a:tab pos="918845" algn="l"/>
              </a:tabLst>
            </a:pPr>
            <a:endParaRPr lang="x-none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610"/>
              </a:lnSpc>
              <a:buSzPts val="1400"/>
              <a:buFont typeface="Wingdings" panose="05000000000000000000" pitchFamily="2" charset="2"/>
              <a:buChar char="§"/>
              <a:tabLst>
                <a:tab pos="918845" algn="l"/>
              </a:tabLst>
            </a:pP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Қаржылық</a:t>
            </a:r>
            <a:r>
              <a:rPr lang="kk-KZ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сауаттылық,</a:t>
            </a:r>
            <a:r>
              <a:rPr lang="kk-KZ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жұмысқа</a:t>
            </a:r>
            <a:r>
              <a:rPr lang="kk-KZ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орналасу</a:t>
            </a:r>
            <a:r>
              <a:rPr lang="kk-KZ" sz="32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кезіндегі</a:t>
            </a:r>
            <a:r>
              <a:rPr lang="kk-KZ" sz="3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lvl="0" indent="0">
              <a:lnSpc>
                <a:spcPts val="1610"/>
              </a:lnSpc>
              <a:buSzPts val="1400"/>
              <a:buNone/>
              <a:tabLst>
                <a:tab pos="918845" algn="l"/>
              </a:tabLst>
            </a:pP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қауіпсіздік;</a:t>
            </a:r>
            <a:endParaRPr lang="x-none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SzPts val="1400"/>
              <a:buFont typeface="Wingdings" panose="05000000000000000000" pitchFamily="2" charset="2"/>
              <a:buChar char="§"/>
              <a:tabLst>
                <a:tab pos="918845" algn="l"/>
              </a:tabLst>
            </a:pP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Салауатты</a:t>
            </a:r>
            <a:r>
              <a:rPr lang="kk-KZ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әдеттер.</a:t>
            </a:r>
            <a:endParaRPr lang="x-none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71411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Desktop\Ойын алаңындағы қауіпсіздік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" y="3183387"/>
            <a:ext cx="3034184" cy="1937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Desktop\Ойын алаңындағы қауіпсіздік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2" y="959598"/>
            <a:ext cx="2925339" cy="1774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: Shape 13">
            <a:extLst>
              <a:ext uri="{FF2B5EF4-FFF2-40B4-BE49-F238E27FC236}">
                <a16:creationId xmlns="" xmlns:a16="http://schemas.microsoft.com/office/drawing/2014/main" id="{0007FE00-9498-4706-B255-6437B0252C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D:\Desktop\Ойын алаңындағы қауіпсіздік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392" y="1257754"/>
            <a:ext cx="2983836" cy="1925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esktop\Ойын алаңындағы қауіпсіздік\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392" y="3722545"/>
            <a:ext cx="2983836" cy="1869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7">
            <a:extLst>
              <a:ext uri="{FF2B5EF4-FFF2-40B4-BE49-F238E27FC236}">
                <a16:creationId xmlns="" xmlns:a16="http://schemas.microsoft.com/office/drawing/2014/main" id="{8060784A-807D-4769-8A36-B82975464431}"/>
              </a:ext>
            </a:extLst>
          </p:cNvPr>
          <p:cNvGrpSpPr>
            <a:grpSpLocks/>
          </p:cNvGrpSpPr>
          <p:nvPr/>
        </p:nvGrpSpPr>
        <p:grpSpPr bwMode="auto">
          <a:xfrm>
            <a:off x="6794938" y="1133164"/>
            <a:ext cx="4736038" cy="479425"/>
            <a:chOff x="1248" y="2030"/>
            <a:chExt cx="5108" cy="302"/>
          </a:xfrm>
        </p:grpSpPr>
        <p:sp>
          <p:nvSpPr>
            <p:cNvPr id="10" name="Line 8">
              <a:extLst>
                <a:ext uri="{FF2B5EF4-FFF2-40B4-BE49-F238E27FC236}">
                  <a16:creationId xmlns="" xmlns:a16="http://schemas.microsoft.com/office/drawing/2014/main" id="{09287D78-6CA3-48D9-8E44-7B50E6C6BAC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974" y="2319"/>
              <a:ext cx="4382" cy="4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="" xmlns:a16="http://schemas.microsoft.com/office/drawing/2014/main" id="{A119CD2C-0ADB-4AF6-9F2A-C6BABB54447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1">
              <a:extLst>
                <a:ext uri="{FF2B5EF4-FFF2-40B4-BE49-F238E27FC236}">
                  <a16:creationId xmlns="" xmlns:a16="http://schemas.microsoft.com/office/drawing/2014/main" id="{AFB7BBDD-CC2C-43E7-ADB2-85A613D9A11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38" y="2044"/>
              <a:ext cx="2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17A868A-BBDF-4DD1-AB3F-489F8539D961}"/>
              </a:ext>
            </a:extLst>
          </p:cNvPr>
          <p:cNvGrpSpPr>
            <a:grpSpLocks/>
          </p:cNvGrpSpPr>
          <p:nvPr/>
        </p:nvGrpSpPr>
        <p:grpSpPr bwMode="auto">
          <a:xfrm>
            <a:off x="6934191" y="2805288"/>
            <a:ext cx="4463708" cy="555625"/>
            <a:chOff x="1248" y="2640"/>
            <a:chExt cx="3621" cy="350"/>
          </a:xfrm>
        </p:grpSpPr>
        <p:sp>
          <p:nvSpPr>
            <p:cNvPr id="14" name="Line 13">
              <a:extLst>
                <a:ext uri="{FF2B5EF4-FFF2-40B4-BE49-F238E27FC236}">
                  <a16:creationId xmlns="" xmlns:a16="http://schemas.microsoft.com/office/drawing/2014/main" id="{AA665E31-05E0-468E-90BC-9203902035BB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440" y="2987"/>
              <a:ext cx="3429" cy="3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5CD2BF5-3213-40F1-924A-ED7B30F40C1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" name="Text Box 16">
              <a:extLst>
                <a:ext uri="{FF2B5EF4-FFF2-40B4-BE49-F238E27FC236}">
                  <a16:creationId xmlns="" xmlns:a16="http://schemas.microsoft.com/office/drawing/2014/main" id="{29FC6877-3F0D-41AA-A2F2-F2A58E3F27B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="" xmlns:a16="http://schemas.microsoft.com/office/drawing/2014/main" id="{40D88F29-8AC6-4A4E-8513-19BD66670FCD}"/>
              </a:ext>
            </a:extLst>
          </p:cNvPr>
          <p:cNvGrpSpPr>
            <a:grpSpLocks/>
          </p:cNvGrpSpPr>
          <p:nvPr/>
        </p:nvGrpSpPr>
        <p:grpSpPr bwMode="auto">
          <a:xfrm>
            <a:off x="6911734" y="4417653"/>
            <a:ext cx="4485599" cy="554038"/>
            <a:chOff x="1248" y="3230"/>
            <a:chExt cx="3385" cy="349"/>
          </a:xfrm>
        </p:grpSpPr>
        <p:sp>
          <p:nvSpPr>
            <p:cNvPr id="18" name="Line 18">
              <a:extLst>
                <a:ext uri="{FF2B5EF4-FFF2-40B4-BE49-F238E27FC236}">
                  <a16:creationId xmlns="" xmlns:a16="http://schemas.microsoft.com/office/drawing/2014/main" id="{EE15EC4D-FF3D-4E1B-BD6E-6BE0A328ABC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192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9">
              <a:extLst>
                <a:ext uri="{FF2B5EF4-FFF2-40B4-BE49-F238E27FC236}">
                  <a16:creationId xmlns="" xmlns:a16="http://schemas.microsoft.com/office/drawing/2014/main" id="{88DA88C3-1F2B-43E0-AC44-59D630627C4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" name="Text Box 21">
              <a:extLst>
                <a:ext uri="{FF2B5EF4-FFF2-40B4-BE49-F238E27FC236}">
                  <a16:creationId xmlns="" xmlns:a16="http://schemas.microsoft.com/office/drawing/2014/main" id="{09E3194B-E8B1-4466-94C6-D02DD8FE934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7721483" y="739890"/>
            <a:ext cx="27735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алаңындағы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/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қауіптер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68071" y="2451866"/>
            <a:ext cx="4723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алаңдарында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балаларға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/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қауіпсіз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ережелері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81845" y="4152187"/>
            <a:ext cx="38491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алаңында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нені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ескеру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70027" y="524435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b="1" dirty="0">
                <a:latin typeface="Times New Roman" pitchFamily="18" charset="0"/>
                <a:cs typeface="Times New Roman" pitchFamily="18" charset="0"/>
              </a:rPr>
              <a:t>Пайдалы сілтемелер: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u="sng" dirty="0">
                <a:latin typeface="Times New Roman" pitchFamily="18" charset="0"/>
                <a:cs typeface="Times New Roman" pitchFamily="18" charset="0"/>
                <a:hlinkClick r:id="rId6"/>
              </a:rPr>
              <a:t>https://orken-instituty.kz/ru/telefony-goryachih-linij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u="sng" dirty="0">
                <a:latin typeface="Times New Roman" pitchFamily="18" charset="0"/>
                <a:cs typeface="Times New Roman" pitchFamily="18" charset="0"/>
                <a:hlinkClick r:id="rId7"/>
              </a:rPr>
              <a:t>https://orken-instituty.kz/ru/dashboard/cpsp-material/poleznye-materialy-cpsp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u="sng" dirty="0">
                <a:latin typeface="Times New Roman" pitchFamily="18" charset="0"/>
                <a:cs typeface="Times New Roman" pitchFamily="18" charset="0"/>
                <a:hlinkClick r:id="rId8"/>
              </a:rPr>
              <a:t>https://youtu.be/8rz3wsHhc0Y?si=gM_6ok5B2tqAdkJw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3014" y="0"/>
            <a:ext cx="12178986" cy="58332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Қауіпсіз ашық ойын алаңының ережелері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77133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Desktop\7 май\1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" y="-727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8"/>
          <p:cNvGrpSpPr/>
          <p:nvPr/>
        </p:nvGrpSpPr>
        <p:grpSpPr>
          <a:xfrm>
            <a:off x="2965751" y="1370675"/>
            <a:ext cx="5394477" cy="3789949"/>
            <a:chOff x="-114300" y="596900"/>
            <a:chExt cx="8007352" cy="7500886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>
              <a:off x="2281396" y="5037549"/>
              <a:ext cx="382587" cy="274637"/>
            </a:xfrm>
            <a:custGeom>
              <a:avLst/>
              <a:gdLst>
                <a:gd name="T0" fmla="*/ 8 w 102"/>
                <a:gd name="T1" fmla="*/ 46 h 73"/>
                <a:gd name="T2" fmla="*/ 53 w 102"/>
                <a:gd name="T3" fmla="*/ 73 h 73"/>
                <a:gd name="T4" fmla="*/ 102 w 102"/>
                <a:gd name="T5" fmla="*/ 68 h 73"/>
                <a:gd name="T6" fmla="*/ 81 w 102"/>
                <a:gd name="T7" fmla="*/ 42 h 73"/>
                <a:gd name="T8" fmla="*/ 15 w 102"/>
                <a:gd name="T9" fmla="*/ 0 h 73"/>
                <a:gd name="T10" fmla="*/ 0 w 102"/>
                <a:gd name="T11" fmla="*/ 40 h 73"/>
                <a:gd name="T12" fmla="*/ 8 w 102"/>
                <a:gd name="T13" fmla="*/ 4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73">
                  <a:moveTo>
                    <a:pt x="8" y="46"/>
                  </a:moveTo>
                  <a:cubicBezTo>
                    <a:pt x="53" y="73"/>
                    <a:pt x="53" y="73"/>
                    <a:pt x="53" y="73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5" y="25"/>
                    <a:pt x="0" y="40"/>
                  </a:cubicBezTo>
                  <a:lnTo>
                    <a:pt x="8" y="46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005070"/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255963" y="2371499"/>
              <a:ext cx="2970213" cy="1098550"/>
            </a:xfrm>
            <a:custGeom>
              <a:avLst/>
              <a:gdLst>
                <a:gd name="T0" fmla="*/ 0 w 792"/>
                <a:gd name="T1" fmla="*/ 293 h 293"/>
                <a:gd name="T2" fmla="*/ 75 w 792"/>
                <a:gd name="T3" fmla="*/ 214 h 293"/>
                <a:gd name="T4" fmla="*/ 155 w 792"/>
                <a:gd name="T5" fmla="*/ 148 h 293"/>
                <a:gd name="T6" fmla="*/ 268 w 792"/>
                <a:gd name="T7" fmla="*/ 78 h 293"/>
                <a:gd name="T8" fmla="*/ 364 w 792"/>
                <a:gd name="T9" fmla="*/ 36 h 293"/>
                <a:gd name="T10" fmla="*/ 464 w 792"/>
                <a:gd name="T11" fmla="*/ 9 h 293"/>
                <a:gd name="T12" fmla="*/ 544 w 792"/>
                <a:gd name="T13" fmla="*/ 1 h 293"/>
                <a:gd name="T14" fmla="*/ 598 w 792"/>
                <a:gd name="T15" fmla="*/ 5 h 293"/>
                <a:gd name="T16" fmla="*/ 698 w 792"/>
                <a:gd name="T17" fmla="*/ 34 h 293"/>
                <a:gd name="T18" fmla="*/ 792 w 792"/>
                <a:gd name="T19" fmla="*/ 88 h 293"/>
                <a:gd name="T20" fmla="*/ 696 w 792"/>
                <a:gd name="T21" fmla="*/ 41 h 293"/>
                <a:gd name="T22" fmla="*/ 597 w 792"/>
                <a:gd name="T23" fmla="*/ 15 h 293"/>
                <a:gd name="T24" fmla="*/ 544 w 792"/>
                <a:gd name="T25" fmla="*/ 10 h 293"/>
                <a:gd name="T26" fmla="*/ 466 w 792"/>
                <a:gd name="T27" fmla="*/ 18 h 293"/>
                <a:gd name="T28" fmla="*/ 367 w 792"/>
                <a:gd name="T29" fmla="*/ 45 h 293"/>
                <a:gd name="T30" fmla="*/ 273 w 792"/>
                <a:gd name="T31" fmla="*/ 86 h 293"/>
                <a:gd name="T32" fmla="*/ 160 w 792"/>
                <a:gd name="T33" fmla="*/ 155 h 293"/>
                <a:gd name="T34" fmla="*/ 79 w 792"/>
                <a:gd name="T35" fmla="*/ 219 h 293"/>
                <a:gd name="T36" fmla="*/ 0 w 792"/>
                <a:gd name="T37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2" h="293">
                  <a:moveTo>
                    <a:pt x="0" y="293"/>
                  </a:moveTo>
                  <a:cubicBezTo>
                    <a:pt x="13" y="276"/>
                    <a:pt x="43" y="244"/>
                    <a:pt x="75" y="214"/>
                  </a:cubicBezTo>
                  <a:cubicBezTo>
                    <a:pt x="106" y="184"/>
                    <a:pt x="140" y="158"/>
                    <a:pt x="155" y="148"/>
                  </a:cubicBezTo>
                  <a:cubicBezTo>
                    <a:pt x="171" y="136"/>
                    <a:pt x="220" y="102"/>
                    <a:pt x="268" y="78"/>
                  </a:cubicBezTo>
                  <a:cubicBezTo>
                    <a:pt x="317" y="52"/>
                    <a:pt x="364" y="36"/>
                    <a:pt x="364" y="36"/>
                  </a:cubicBezTo>
                  <a:cubicBezTo>
                    <a:pt x="364" y="36"/>
                    <a:pt x="410" y="19"/>
                    <a:pt x="464" y="9"/>
                  </a:cubicBezTo>
                  <a:cubicBezTo>
                    <a:pt x="491" y="4"/>
                    <a:pt x="520" y="0"/>
                    <a:pt x="544" y="1"/>
                  </a:cubicBezTo>
                  <a:cubicBezTo>
                    <a:pt x="568" y="1"/>
                    <a:pt x="588" y="4"/>
                    <a:pt x="598" y="5"/>
                  </a:cubicBezTo>
                  <a:cubicBezTo>
                    <a:pt x="616" y="8"/>
                    <a:pt x="658" y="17"/>
                    <a:pt x="698" y="34"/>
                  </a:cubicBezTo>
                  <a:cubicBezTo>
                    <a:pt x="739" y="51"/>
                    <a:pt x="776" y="75"/>
                    <a:pt x="792" y="88"/>
                  </a:cubicBezTo>
                  <a:cubicBezTo>
                    <a:pt x="774" y="78"/>
                    <a:pt x="736" y="56"/>
                    <a:pt x="696" y="41"/>
                  </a:cubicBezTo>
                  <a:cubicBezTo>
                    <a:pt x="656" y="26"/>
                    <a:pt x="614" y="17"/>
                    <a:pt x="597" y="15"/>
                  </a:cubicBezTo>
                  <a:cubicBezTo>
                    <a:pt x="587" y="13"/>
                    <a:pt x="568" y="10"/>
                    <a:pt x="544" y="10"/>
                  </a:cubicBezTo>
                  <a:cubicBezTo>
                    <a:pt x="520" y="10"/>
                    <a:pt x="492" y="13"/>
                    <a:pt x="466" y="18"/>
                  </a:cubicBezTo>
                  <a:cubicBezTo>
                    <a:pt x="413" y="28"/>
                    <a:pt x="367" y="45"/>
                    <a:pt x="367" y="45"/>
                  </a:cubicBezTo>
                  <a:cubicBezTo>
                    <a:pt x="367" y="45"/>
                    <a:pt x="321" y="61"/>
                    <a:pt x="273" y="86"/>
                  </a:cubicBezTo>
                  <a:cubicBezTo>
                    <a:pt x="225" y="111"/>
                    <a:pt x="176" y="144"/>
                    <a:pt x="160" y="155"/>
                  </a:cubicBezTo>
                  <a:cubicBezTo>
                    <a:pt x="146" y="166"/>
                    <a:pt x="112" y="191"/>
                    <a:pt x="79" y="219"/>
                  </a:cubicBezTo>
                  <a:cubicBezTo>
                    <a:pt x="46" y="247"/>
                    <a:pt x="16" y="278"/>
                    <a:pt x="0" y="293"/>
                  </a:cubicBezTo>
                  <a:close/>
                </a:path>
              </a:pathLst>
            </a:custGeom>
            <a:solidFill>
              <a:srgbClr val="952F0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6567488" y="2512787"/>
              <a:ext cx="492125" cy="1938338"/>
            </a:xfrm>
            <a:custGeom>
              <a:avLst/>
              <a:gdLst>
                <a:gd name="T0" fmla="*/ 111 w 131"/>
                <a:gd name="T1" fmla="*/ 517 h 517"/>
                <a:gd name="T2" fmla="*/ 121 w 131"/>
                <a:gd name="T3" fmla="*/ 388 h 517"/>
                <a:gd name="T4" fmla="*/ 119 w 131"/>
                <a:gd name="T5" fmla="*/ 307 h 517"/>
                <a:gd name="T6" fmla="*/ 111 w 131"/>
                <a:gd name="T7" fmla="*/ 245 h 517"/>
                <a:gd name="T8" fmla="*/ 98 w 131"/>
                <a:gd name="T9" fmla="*/ 184 h 517"/>
                <a:gd name="T10" fmla="*/ 70 w 131"/>
                <a:gd name="T11" fmla="*/ 108 h 517"/>
                <a:gd name="T12" fmla="*/ 40 w 131"/>
                <a:gd name="T13" fmla="*/ 53 h 517"/>
                <a:gd name="T14" fmla="*/ 0 w 131"/>
                <a:gd name="T15" fmla="*/ 0 h 517"/>
                <a:gd name="T16" fmla="*/ 43 w 131"/>
                <a:gd name="T17" fmla="*/ 51 h 517"/>
                <a:gd name="T18" fmla="*/ 76 w 131"/>
                <a:gd name="T19" fmla="*/ 105 h 517"/>
                <a:gd name="T20" fmla="*/ 106 w 131"/>
                <a:gd name="T21" fmla="*/ 181 h 517"/>
                <a:gd name="T22" fmla="*/ 121 w 131"/>
                <a:gd name="T23" fmla="*/ 243 h 517"/>
                <a:gd name="T24" fmla="*/ 128 w 131"/>
                <a:gd name="T25" fmla="*/ 307 h 517"/>
                <a:gd name="T26" fmla="*/ 130 w 131"/>
                <a:gd name="T27" fmla="*/ 388 h 517"/>
                <a:gd name="T28" fmla="*/ 111 w 131"/>
                <a:gd name="T2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" h="517">
                  <a:moveTo>
                    <a:pt x="111" y="517"/>
                  </a:moveTo>
                  <a:cubicBezTo>
                    <a:pt x="115" y="491"/>
                    <a:pt x="121" y="410"/>
                    <a:pt x="121" y="388"/>
                  </a:cubicBezTo>
                  <a:cubicBezTo>
                    <a:pt x="121" y="376"/>
                    <a:pt x="122" y="340"/>
                    <a:pt x="119" y="307"/>
                  </a:cubicBezTo>
                  <a:cubicBezTo>
                    <a:pt x="117" y="274"/>
                    <a:pt x="111" y="245"/>
                    <a:pt x="111" y="245"/>
                  </a:cubicBezTo>
                  <a:cubicBezTo>
                    <a:pt x="111" y="245"/>
                    <a:pt x="107" y="216"/>
                    <a:pt x="98" y="184"/>
                  </a:cubicBezTo>
                  <a:cubicBezTo>
                    <a:pt x="89" y="152"/>
                    <a:pt x="75" y="119"/>
                    <a:pt x="70" y="108"/>
                  </a:cubicBezTo>
                  <a:cubicBezTo>
                    <a:pt x="65" y="98"/>
                    <a:pt x="54" y="75"/>
                    <a:pt x="40" y="53"/>
                  </a:cubicBezTo>
                  <a:cubicBezTo>
                    <a:pt x="26" y="30"/>
                    <a:pt x="9" y="10"/>
                    <a:pt x="0" y="0"/>
                  </a:cubicBezTo>
                  <a:cubicBezTo>
                    <a:pt x="10" y="10"/>
                    <a:pt x="28" y="29"/>
                    <a:pt x="43" y="51"/>
                  </a:cubicBezTo>
                  <a:cubicBezTo>
                    <a:pt x="59" y="73"/>
                    <a:pt x="71" y="95"/>
                    <a:pt x="76" y="105"/>
                  </a:cubicBezTo>
                  <a:cubicBezTo>
                    <a:pt x="81" y="116"/>
                    <a:pt x="97" y="149"/>
                    <a:pt x="106" y="181"/>
                  </a:cubicBezTo>
                  <a:cubicBezTo>
                    <a:pt x="115" y="214"/>
                    <a:pt x="121" y="243"/>
                    <a:pt x="121" y="243"/>
                  </a:cubicBezTo>
                  <a:cubicBezTo>
                    <a:pt x="121" y="243"/>
                    <a:pt x="126" y="273"/>
                    <a:pt x="128" y="307"/>
                  </a:cubicBezTo>
                  <a:cubicBezTo>
                    <a:pt x="131" y="340"/>
                    <a:pt x="131" y="376"/>
                    <a:pt x="130" y="388"/>
                  </a:cubicBezTo>
                  <a:cubicBezTo>
                    <a:pt x="131" y="411"/>
                    <a:pt x="121" y="493"/>
                    <a:pt x="111" y="517"/>
                  </a:cubicBezTo>
                  <a:close/>
                </a:path>
              </a:pathLst>
            </a:custGeom>
            <a:solidFill>
              <a:srgbClr val="952F0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186590" y="4740276"/>
              <a:ext cx="2119313" cy="1296988"/>
            </a:xfrm>
            <a:custGeom>
              <a:avLst/>
              <a:gdLst>
                <a:gd name="T0" fmla="*/ 0 w 565"/>
                <a:gd name="T1" fmla="*/ 346 h 346"/>
                <a:gd name="T2" fmla="*/ 142 w 565"/>
                <a:gd name="T3" fmla="*/ 278 h 346"/>
                <a:gd name="T4" fmla="*/ 296 w 565"/>
                <a:gd name="T5" fmla="*/ 194 h 346"/>
                <a:gd name="T6" fmla="*/ 361 w 565"/>
                <a:gd name="T7" fmla="*/ 153 h 346"/>
                <a:gd name="T8" fmla="*/ 442 w 565"/>
                <a:gd name="T9" fmla="*/ 97 h 346"/>
                <a:gd name="T10" fmla="*/ 565 w 565"/>
                <a:gd name="T11" fmla="*/ 0 h 346"/>
                <a:gd name="T12" fmla="*/ 447 w 565"/>
                <a:gd name="T13" fmla="*/ 105 h 346"/>
                <a:gd name="T14" fmla="*/ 366 w 565"/>
                <a:gd name="T15" fmla="*/ 161 h 346"/>
                <a:gd name="T16" fmla="*/ 301 w 565"/>
                <a:gd name="T17" fmla="*/ 202 h 346"/>
                <a:gd name="T18" fmla="*/ 146 w 565"/>
                <a:gd name="T19" fmla="*/ 286 h 346"/>
                <a:gd name="T20" fmla="*/ 0 w 565"/>
                <a:gd name="T21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5" h="346">
                  <a:moveTo>
                    <a:pt x="0" y="346"/>
                  </a:moveTo>
                  <a:cubicBezTo>
                    <a:pt x="29" y="333"/>
                    <a:pt x="118" y="290"/>
                    <a:pt x="142" y="278"/>
                  </a:cubicBezTo>
                  <a:cubicBezTo>
                    <a:pt x="169" y="266"/>
                    <a:pt x="297" y="195"/>
                    <a:pt x="296" y="194"/>
                  </a:cubicBezTo>
                  <a:cubicBezTo>
                    <a:pt x="296" y="194"/>
                    <a:pt x="327" y="175"/>
                    <a:pt x="361" y="153"/>
                  </a:cubicBezTo>
                  <a:cubicBezTo>
                    <a:pt x="395" y="132"/>
                    <a:pt x="430" y="106"/>
                    <a:pt x="442" y="97"/>
                  </a:cubicBezTo>
                  <a:cubicBezTo>
                    <a:pt x="464" y="82"/>
                    <a:pt x="541" y="20"/>
                    <a:pt x="565" y="0"/>
                  </a:cubicBezTo>
                  <a:cubicBezTo>
                    <a:pt x="546" y="25"/>
                    <a:pt x="470" y="89"/>
                    <a:pt x="447" y="105"/>
                  </a:cubicBezTo>
                  <a:cubicBezTo>
                    <a:pt x="436" y="114"/>
                    <a:pt x="400" y="139"/>
                    <a:pt x="366" y="161"/>
                  </a:cubicBezTo>
                  <a:cubicBezTo>
                    <a:pt x="332" y="184"/>
                    <a:pt x="301" y="202"/>
                    <a:pt x="301" y="202"/>
                  </a:cubicBezTo>
                  <a:cubicBezTo>
                    <a:pt x="302" y="203"/>
                    <a:pt x="173" y="275"/>
                    <a:pt x="146" y="286"/>
                  </a:cubicBezTo>
                  <a:cubicBezTo>
                    <a:pt x="122" y="299"/>
                    <a:pt x="31" y="338"/>
                    <a:pt x="0" y="346"/>
                  </a:cubicBezTo>
                  <a:close/>
                </a:path>
              </a:pathLst>
            </a:custGeom>
            <a:solidFill>
              <a:srgbClr val="952F0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grpSp>
          <p:nvGrpSpPr>
            <p:cNvPr id="13" name="Group 12"/>
            <p:cNvGrpSpPr>
              <a:grpSpLocks noChangeAspect="1"/>
            </p:cNvGrpSpPr>
            <p:nvPr/>
          </p:nvGrpSpPr>
          <p:grpSpPr bwMode="auto">
            <a:xfrm>
              <a:off x="1816100" y="596900"/>
              <a:ext cx="6076952" cy="5675313"/>
              <a:chOff x="1156" y="376"/>
              <a:chExt cx="3828" cy="3575"/>
            </a:xfrm>
          </p:grpSpPr>
          <p:sp>
            <p:nvSpPr>
              <p:cNvPr id="34" name="Freeform 13"/>
              <p:cNvSpPr>
                <a:spLocks/>
              </p:cNvSpPr>
              <p:nvPr/>
            </p:nvSpPr>
            <p:spPr bwMode="auto">
              <a:xfrm>
                <a:off x="1204" y="607"/>
                <a:ext cx="2192" cy="1564"/>
              </a:xfrm>
              <a:custGeom>
                <a:avLst/>
                <a:gdLst>
                  <a:gd name="T0" fmla="*/ 364 w 928"/>
                  <a:gd name="T1" fmla="*/ 662 h 662"/>
                  <a:gd name="T2" fmla="*/ 0 w 928"/>
                  <a:gd name="T3" fmla="*/ 387 h 662"/>
                  <a:gd name="T4" fmla="*/ 2 w 928"/>
                  <a:gd name="T5" fmla="*/ 358 h 662"/>
                  <a:gd name="T6" fmla="*/ 604 w 928"/>
                  <a:gd name="T7" fmla="*/ 13 h 662"/>
                  <a:gd name="T8" fmla="*/ 918 w 928"/>
                  <a:gd name="T9" fmla="*/ 373 h 662"/>
                  <a:gd name="T10" fmla="*/ 899 w 928"/>
                  <a:gd name="T11" fmla="*/ 375 h 662"/>
                  <a:gd name="T12" fmla="*/ 364 w 928"/>
                  <a:gd name="T13" fmla="*/ 662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8" h="662">
                    <a:moveTo>
                      <a:pt x="364" y="662"/>
                    </a:moveTo>
                    <a:cubicBezTo>
                      <a:pt x="0" y="387"/>
                      <a:pt x="0" y="387"/>
                      <a:pt x="0" y="387"/>
                    </a:cubicBezTo>
                    <a:cubicBezTo>
                      <a:pt x="2" y="358"/>
                      <a:pt x="2" y="358"/>
                      <a:pt x="2" y="358"/>
                    </a:cubicBezTo>
                    <a:cubicBezTo>
                      <a:pt x="2" y="358"/>
                      <a:pt x="252" y="46"/>
                      <a:pt x="604" y="13"/>
                    </a:cubicBezTo>
                    <a:cubicBezTo>
                      <a:pt x="748" y="0"/>
                      <a:pt x="928" y="121"/>
                      <a:pt x="918" y="373"/>
                    </a:cubicBezTo>
                    <a:cubicBezTo>
                      <a:pt x="899" y="375"/>
                      <a:pt x="899" y="375"/>
                      <a:pt x="899" y="375"/>
                    </a:cubicBezTo>
                    <a:cubicBezTo>
                      <a:pt x="899" y="375"/>
                      <a:pt x="634" y="369"/>
                      <a:pt x="364" y="662"/>
                    </a:cubicBezTo>
                    <a:close/>
                  </a:path>
                </a:pathLst>
              </a:custGeom>
              <a:gradFill flip="none" rotWithShape="1">
                <a:gsLst>
                  <a:gs pos="55000">
                    <a:srgbClr val="EA6400"/>
                  </a:gs>
                  <a:gs pos="100000">
                    <a:srgbClr val="FF9443"/>
                  </a:gs>
                  <a:gs pos="0">
                    <a:srgbClr val="5B1D01"/>
                  </a:gs>
                  <a:gs pos="76000">
                    <a:srgbClr val="FF7711"/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/>
              </a:p>
            </p:txBody>
          </p:sp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3011" y="1757"/>
                <a:ext cx="545" cy="2046"/>
              </a:xfrm>
              <a:custGeom>
                <a:avLst/>
                <a:gdLst>
                  <a:gd name="T0" fmla="*/ 110 w 231"/>
                  <a:gd name="T1" fmla="*/ 866 h 866"/>
                  <a:gd name="T2" fmla="*/ 55 w 231"/>
                  <a:gd name="T3" fmla="*/ 810 h 866"/>
                  <a:gd name="T4" fmla="*/ 0 w 231"/>
                  <a:gd name="T5" fmla="*/ 22 h 866"/>
                  <a:gd name="T6" fmla="*/ 89 w 231"/>
                  <a:gd name="T7" fmla="*/ 0 h 866"/>
                  <a:gd name="T8" fmla="*/ 149 w 231"/>
                  <a:gd name="T9" fmla="*/ 89 h 866"/>
                  <a:gd name="T10" fmla="*/ 144 w 231"/>
                  <a:gd name="T11" fmla="*/ 829 h 866"/>
                  <a:gd name="T12" fmla="*/ 110 w 231"/>
                  <a:gd name="T13" fmla="*/ 866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1" h="866">
                    <a:moveTo>
                      <a:pt x="110" y="866"/>
                    </a:moveTo>
                    <a:cubicBezTo>
                      <a:pt x="55" y="810"/>
                      <a:pt x="55" y="810"/>
                      <a:pt x="55" y="810"/>
                    </a:cubicBezTo>
                    <a:cubicBezTo>
                      <a:pt x="100" y="405"/>
                      <a:pt x="0" y="22"/>
                      <a:pt x="0" y="22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149" y="89"/>
                      <a:pt x="149" y="89"/>
                      <a:pt x="149" y="89"/>
                    </a:cubicBezTo>
                    <a:cubicBezTo>
                      <a:pt x="149" y="89"/>
                      <a:pt x="231" y="488"/>
                      <a:pt x="144" y="829"/>
                    </a:cubicBezTo>
                    <a:lnTo>
                      <a:pt x="110" y="866"/>
                    </a:lnTo>
                    <a:close/>
                  </a:path>
                </a:pathLst>
              </a:custGeom>
              <a:gradFill flip="none" rotWithShape="1">
                <a:gsLst>
                  <a:gs pos="55000">
                    <a:srgbClr val="EA6400"/>
                  </a:gs>
                  <a:gs pos="100000">
                    <a:srgbClr val="FF9443"/>
                  </a:gs>
                  <a:gs pos="0">
                    <a:srgbClr val="5B1D01"/>
                  </a:gs>
                  <a:gs pos="76000">
                    <a:srgbClr val="FF7711"/>
                  </a:gs>
                </a:gsLst>
                <a:lin ang="13500000" scaled="1"/>
                <a:tileRect/>
              </a:gradFill>
              <a:ln w="635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/>
              </a:p>
            </p:txBody>
          </p:sp>
          <p:sp>
            <p:nvSpPr>
              <p:cNvPr id="36" name="Freeform 15"/>
              <p:cNvSpPr>
                <a:spLocks/>
              </p:cNvSpPr>
              <p:nvPr/>
            </p:nvSpPr>
            <p:spPr bwMode="auto">
              <a:xfrm>
                <a:off x="3221" y="730"/>
                <a:ext cx="1384" cy="3073"/>
              </a:xfrm>
              <a:custGeom>
                <a:avLst/>
                <a:gdLst>
                  <a:gd name="T0" fmla="*/ 0 w 586"/>
                  <a:gd name="T1" fmla="*/ 435 h 1301"/>
                  <a:gd name="T2" fmla="*/ 21 w 586"/>
                  <a:gd name="T3" fmla="*/ 1301 h 1301"/>
                  <a:gd name="T4" fmla="*/ 586 w 586"/>
                  <a:gd name="T5" fmla="*/ 955 h 1301"/>
                  <a:gd name="T6" fmla="*/ 504 w 586"/>
                  <a:gd name="T7" fmla="*/ 882 h 1301"/>
                  <a:gd name="T8" fmla="*/ 511 w 586"/>
                  <a:gd name="T9" fmla="*/ 621 h 1301"/>
                  <a:gd name="T10" fmla="*/ 393 w 586"/>
                  <a:gd name="T11" fmla="*/ 365 h 1301"/>
                  <a:gd name="T12" fmla="*/ 27 w 586"/>
                  <a:gd name="T13" fmla="*/ 0 h 1301"/>
                  <a:gd name="T14" fmla="*/ 7 w 586"/>
                  <a:gd name="T15" fmla="*/ 22 h 1301"/>
                  <a:gd name="T16" fmla="*/ 78 w 586"/>
                  <a:gd name="T17" fmla="*/ 446 h 1301"/>
                  <a:gd name="T18" fmla="*/ 35 w 586"/>
                  <a:gd name="T19" fmla="*/ 466 h 1301"/>
                  <a:gd name="T20" fmla="*/ 0 w 586"/>
                  <a:gd name="T21" fmla="*/ 435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6" h="1301">
                    <a:moveTo>
                      <a:pt x="0" y="435"/>
                    </a:moveTo>
                    <a:cubicBezTo>
                      <a:pt x="0" y="435"/>
                      <a:pt x="96" y="863"/>
                      <a:pt x="21" y="1301"/>
                    </a:cubicBezTo>
                    <a:cubicBezTo>
                      <a:pt x="21" y="1301"/>
                      <a:pt x="355" y="1175"/>
                      <a:pt x="586" y="955"/>
                    </a:cubicBezTo>
                    <a:cubicBezTo>
                      <a:pt x="504" y="882"/>
                      <a:pt x="504" y="882"/>
                      <a:pt x="504" y="882"/>
                    </a:cubicBezTo>
                    <a:cubicBezTo>
                      <a:pt x="504" y="882"/>
                      <a:pt x="532" y="761"/>
                      <a:pt x="511" y="621"/>
                    </a:cubicBezTo>
                    <a:cubicBezTo>
                      <a:pt x="494" y="507"/>
                      <a:pt x="445" y="418"/>
                      <a:pt x="393" y="365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124" y="179"/>
                      <a:pt x="78" y="446"/>
                    </a:cubicBezTo>
                    <a:cubicBezTo>
                      <a:pt x="35" y="466"/>
                      <a:pt x="35" y="466"/>
                      <a:pt x="35" y="466"/>
                    </a:cubicBezTo>
                    <a:lnTo>
                      <a:pt x="0" y="435"/>
                    </a:lnTo>
                    <a:close/>
                  </a:path>
                </a:pathLst>
              </a:custGeom>
              <a:gradFill flip="none" rotWithShape="1">
                <a:gsLst>
                  <a:gs pos="27000">
                    <a:srgbClr val="FF7711"/>
                  </a:gs>
                  <a:gs pos="59000">
                    <a:srgbClr val="FFAA01"/>
                  </a:gs>
                  <a:gs pos="100000">
                    <a:srgbClr val="FECE02"/>
                  </a:gs>
                  <a:gs pos="0">
                    <a:srgbClr val="C73E01"/>
                  </a:gs>
                  <a:gs pos="80000">
                    <a:srgbClr val="FFC000"/>
                  </a:gs>
                </a:gsLst>
                <a:lin ang="13500000" scaled="1"/>
                <a:tileRect/>
              </a:gradFill>
              <a:ln w="635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/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 rot="21329905">
                <a:off x="3199" y="762"/>
                <a:ext cx="1785" cy="3189"/>
              </a:xfrm>
              <a:custGeom>
                <a:avLst/>
                <a:gdLst>
                  <a:gd name="T0" fmla="*/ 315 w 327"/>
                  <a:gd name="T1" fmla="*/ 533 h 1301"/>
                  <a:gd name="T2" fmla="*/ 21 w 327"/>
                  <a:gd name="T3" fmla="*/ 1301 h 1301"/>
                  <a:gd name="T4" fmla="*/ 0 w 327"/>
                  <a:gd name="T5" fmla="*/ 435 h 1301"/>
                  <a:gd name="T6" fmla="*/ 35 w 327"/>
                  <a:gd name="T7" fmla="*/ 466 h 1301"/>
                  <a:gd name="T8" fmla="*/ 78 w 327"/>
                  <a:gd name="T9" fmla="*/ 446 h 1301"/>
                  <a:gd name="T10" fmla="*/ 7 w 327"/>
                  <a:gd name="T11" fmla="*/ 22 h 1301"/>
                  <a:gd name="T12" fmla="*/ 27 w 327"/>
                  <a:gd name="T13" fmla="*/ 0 h 1301"/>
                  <a:gd name="T14" fmla="*/ 287 w 327"/>
                  <a:gd name="T15" fmla="*/ 260 h 1301"/>
                  <a:gd name="T16" fmla="*/ 315 w 327"/>
                  <a:gd name="T17" fmla="*/ 533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301">
                    <a:moveTo>
                      <a:pt x="315" y="533"/>
                    </a:moveTo>
                    <a:cubicBezTo>
                      <a:pt x="327" y="911"/>
                      <a:pt x="21" y="1301"/>
                      <a:pt x="21" y="1301"/>
                    </a:cubicBezTo>
                    <a:cubicBezTo>
                      <a:pt x="96" y="863"/>
                      <a:pt x="0" y="435"/>
                      <a:pt x="0" y="435"/>
                    </a:cubicBezTo>
                    <a:cubicBezTo>
                      <a:pt x="35" y="466"/>
                      <a:pt x="35" y="466"/>
                      <a:pt x="35" y="466"/>
                    </a:cubicBezTo>
                    <a:cubicBezTo>
                      <a:pt x="78" y="446"/>
                      <a:pt x="78" y="446"/>
                      <a:pt x="78" y="446"/>
                    </a:cubicBezTo>
                    <a:cubicBezTo>
                      <a:pt x="124" y="179"/>
                      <a:pt x="7" y="22"/>
                      <a:pt x="7" y="22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87" y="260"/>
                      <a:pt x="287" y="260"/>
                      <a:pt x="287" y="260"/>
                    </a:cubicBezTo>
                    <a:cubicBezTo>
                      <a:pt x="301" y="335"/>
                      <a:pt x="312" y="426"/>
                      <a:pt x="315" y="533"/>
                    </a:cubicBezTo>
                    <a:close/>
                  </a:path>
                </a:pathLst>
              </a:custGeom>
              <a:gradFill flip="none" rotWithShape="1">
                <a:gsLst>
                  <a:gs pos="27000">
                    <a:srgbClr val="FF7711"/>
                  </a:gs>
                  <a:gs pos="59000">
                    <a:srgbClr val="FFAA01"/>
                  </a:gs>
                  <a:gs pos="100000">
                    <a:srgbClr val="FECE02"/>
                  </a:gs>
                  <a:gs pos="0">
                    <a:srgbClr val="C73E01"/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  <a:ln w="635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/>
            </p:nvSpPr>
            <p:spPr bwMode="auto">
              <a:xfrm>
                <a:off x="1156" y="376"/>
                <a:ext cx="2431" cy="1606"/>
              </a:xfrm>
              <a:custGeom>
                <a:avLst/>
                <a:gdLst>
                  <a:gd name="T0" fmla="*/ 20 w 1029"/>
                  <a:gd name="T1" fmla="*/ 485 h 680"/>
                  <a:gd name="T2" fmla="*/ 0 w 1029"/>
                  <a:gd name="T3" fmla="*/ 451 h 680"/>
                  <a:gd name="T4" fmla="*/ 525 w 1029"/>
                  <a:gd name="T5" fmla="*/ 85 h 680"/>
                  <a:gd name="T6" fmla="*/ 998 w 1029"/>
                  <a:gd name="T7" fmla="*/ 344 h 680"/>
                  <a:gd name="T8" fmla="*/ 981 w 1029"/>
                  <a:gd name="T9" fmla="*/ 680 h 680"/>
                  <a:gd name="T10" fmla="*/ 909 w 1029"/>
                  <a:gd name="T11" fmla="*/ 616 h 680"/>
                  <a:gd name="T12" fmla="*/ 826 w 1029"/>
                  <a:gd name="T13" fmla="*/ 220 h 680"/>
                  <a:gd name="T14" fmla="*/ 358 w 1029"/>
                  <a:gd name="T15" fmla="*/ 212 h 680"/>
                  <a:gd name="T16" fmla="*/ 20 w 1029"/>
                  <a:gd name="T17" fmla="*/ 485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9" h="680">
                    <a:moveTo>
                      <a:pt x="20" y="485"/>
                    </a:moveTo>
                    <a:cubicBezTo>
                      <a:pt x="0" y="451"/>
                      <a:pt x="0" y="451"/>
                      <a:pt x="0" y="451"/>
                    </a:cubicBezTo>
                    <a:cubicBezTo>
                      <a:pt x="0" y="451"/>
                      <a:pt x="231" y="170"/>
                      <a:pt x="525" y="85"/>
                    </a:cubicBezTo>
                    <a:cubicBezTo>
                      <a:pt x="820" y="0"/>
                      <a:pt x="965" y="164"/>
                      <a:pt x="998" y="344"/>
                    </a:cubicBezTo>
                    <a:cubicBezTo>
                      <a:pt x="1029" y="514"/>
                      <a:pt x="981" y="680"/>
                      <a:pt x="981" y="680"/>
                    </a:cubicBezTo>
                    <a:cubicBezTo>
                      <a:pt x="909" y="616"/>
                      <a:pt x="909" y="616"/>
                      <a:pt x="909" y="616"/>
                    </a:cubicBezTo>
                    <a:cubicBezTo>
                      <a:pt x="909" y="616"/>
                      <a:pt x="961" y="355"/>
                      <a:pt x="826" y="220"/>
                    </a:cubicBezTo>
                    <a:cubicBezTo>
                      <a:pt x="691" y="85"/>
                      <a:pt x="489" y="147"/>
                      <a:pt x="358" y="212"/>
                    </a:cubicBezTo>
                    <a:cubicBezTo>
                      <a:pt x="228" y="277"/>
                      <a:pt x="85" y="411"/>
                      <a:pt x="20" y="485"/>
                    </a:cubicBezTo>
                    <a:close/>
                  </a:path>
                </a:pathLst>
              </a:custGeom>
              <a:gradFill flip="none" rotWithShape="1">
                <a:gsLst>
                  <a:gs pos="92000">
                    <a:srgbClr val="FF7711"/>
                  </a:gs>
                  <a:gs pos="14000">
                    <a:srgbClr val="FFAA01"/>
                  </a:gs>
                  <a:gs pos="64000">
                    <a:srgbClr val="FECE02"/>
                  </a:gs>
                  <a:gs pos="0">
                    <a:srgbClr val="C73E01"/>
                  </a:gs>
                  <a:gs pos="34000">
                    <a:srgbClr val="FFE389"/>
                  </a:gs>
                </a:gsLst>
                <a:lin ang="10800000" scaled="1"/>
                <a:tileRect/>
              </a:gradFill>
              <a:ln w="635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/>
              </a:p>
            </p:txBody>
          </p:sp>
          <p:sp>
            <p:nvSpPr>
              <p:cNvPr id="39" name="Freeform 16"/>
              <p:cNvSpPr>
                <a:spLocks/>
              </p:cNvSpPr>
              <p:nvPr/>
            </p:nvSpPr>
            <p:spPr bwMode="auto">
              <a:xfrm>
                <a:off x="4092" y="2568"/>
                <a:ext cx="367" cy="1312"/>
              </a:xfrm>
              <a:custGeom>
                <a:avLst/>
                <a:gdLst>
                  <a:gd name="T0" fmla="*/ 315 w 327"/>
                  <a:gd name="T1" fmla="*/ 533 h 1301"/>
                  <a:gd name="T2" fmla="*/ 21 w 327"/>
                  <a:gd name="T3" fmla="*/ 1301 h 1301"/>
                  <a:gd name="T4" fmla="*/ 0 w 327"/>
                  <a:gd name="T5" fmla="*/ 435 h 1301"/>
                  <a:gd name="T6" fmla="*/ 35 w 327"/>
                  <a:gd name="T7" fmla="*/ 466 h 1301"/>
                  <a:gd name="T8" fmla="*/ 78 w 327"/>
                  <a:gd name="T9" fmla="*/ 446 h 1301"/>
                  <a:gd name="T10" fmla="*/ 7 w 327"/>
                  <a:gd name="T11" fmla="*/ 22 h 1301"/>
                  <a:gd name="T12" fmla="*/ 27 w 327"/>
                  <a:gd name="T13" fmla="*/ 0 h 1301"/>
                  <a:gd name="T14" fmla="*/ 287 w 327"/>
                  <a:gd name="T15" fmla="*/ 260 h 1301"/>
                  <a:gd name="T16" fmla="*/ 315 w 327"/>
                  <a:gd name="T17" fmla="*/ 533 h 1301"/>
                  <a:gd name="connsiteX0" fmla="*/ 9633 w 9643"/>
                  <a:gd name="connsiteY0" fmla="*/ 4097 h 10000"/>
                  <a:gd name="connsiteX1" fmla="*/ 642 w 9643"/>
                  <a:gd name="connsiteY1" fmla="*/ 10000 h 10000"/>
                  <a:gd name="connsiteX2" fmla="*/ 0 w 9643"/>
                  <a:gd name="connsiteY2" fmla="*/ 3344 h 10000"/>
                  <a:gd name="connsiteX3" fmla="*/ 1070 w 9643"/>
                  <a:gd name="connsiteY3" fmla="*/ 3582 h 10000"/>
                  <a:gd name="connsiteX4" fmla="*/ 2385 w 9643"/>
                  <a:gd name="connsiteY4" fmla="*/ 3428 h 10000"/>
                  <a:gd name="connsiteX5" fmla="*/ 826 w 9643"/>
                  <a:gd name="connsiteY5" fmla="*/ 0 h 10000"/>
                  <a:gd name="connsiteX6" fmla="*/ 8777 w 9643"/>
                  <a:gd name="connsiteY6" fmla="*/ 1998 h 10000"/>
                  <a:gd name="connsiteX7" fmla="*/ 9633 w 9643"/>
                  <a:gd name="connsiteY7" fmla="*/ 4097 h 10000"/>
                  <a:gd name="connsiteX0" fmla="*/ 9990 w 10000"/>
                  <a:gd name="connsiteY0" fmla="*/ 2106 h 8009"/>
                  <a:gd name="connsiteX1" fmla="*/ 666 w 10000"/>
                  <a:gd name="connsiteY1" fmla="*/ 8009 h 8009"/>
                  <a:gd name="connsiteX2" fmla="*/ 0 w 10000"/>
                  <a:gd name="connsiteY2" fmla="*/ 1353 h 8009"/>
                  <a:gd name="connsiteX3" fmla="*/ 1110 w 10000"/>
                  <a:gd name="connsiteY3" fmla="*/ 1591 h 8009"/>
                  <a:gd name="connsiteX4" fmla="*/ 2473 w 10000"/>
                  <a:gd name="connsiteY4" fmla="*/ 1437 h 8009"/>
                  <a:gd name="connsiteX5" fmla="*/ 9102 w 10000"/>
                  <a:gd name="connsiteY5" fmla="*/ 7 h 8009"/>
                  <a:gd name="connsiteX6" fmla="*/ 9990 w 10000"/>
                  <a:gd name="connsiteY6" fmla="*/ 2106 h 8009"/>
                  <a:gd name="connsiteX0" fmla="*/ 9990 w 10000"/>
                  <a:gd name="connsiteY0" fmla="*/ 941 h 8311"/>
                  <a:gd name="connsiteX1" fmla="*/ 666 w 10000"/>
                  <a:gd name="connsiteY1" fmla="*/ 8311 h 8311"/>
                  <a:gd name="connsiteX2" fmla="*/ 0 w 10000"/>
                  <a:gd name="connsiteY2" fmla="*/ 0 h 8311"/>
                  <a:gd name="connsiteX3" fmla="*/ 1110 w 10000"/>
                  <a:gd name="connsiteY3" fmla="*/ 298 h 8311"/>
                  <a:gd name="connsiteX4" fmla="*/ 2473 w 10000"/>
                  <a:gd name="connsiteY4" fmla="*/ 105 h 8311"/>
                  <a:gd name="connsiteX5" fmla="*/ 9990 w 10000"/>
                  <a:gd name="connsiteY5" fmla="*/ 941 h 8311"/>
                  <a:gd name="connsiteX0" fmla="*/ 9990 w 10000"/>
                  <a:gd name="connsiteY0" fmla="*/ 1132 h 10000"/>
                  <a:gd name="connsiteX1" fmla="*/ 666 w 10000"/>
                  <a:gd name="connsiteY1" fmla="*/ 10000 h 10000"/>
                  <a:gd name="connsiteX2" fmla="*/ 0 w 10000"/>
                  <a:gd name="connsiteY2" fmla="*/ 0 h 10000"/>
                  <a:gd name="connsiteX3" fmla="*/ 1110 w 10000"/>
                  <a:gd name="connsiteY3" fmla="*/ 359 h 10000"/>
                  <a:gd name="connsiteX4" fmla="*/ 9990 w 10000"/>
                  <a:gd name="connsiteY4" fmla="*/ 1132 h 10000"/>
                  <a:gd name="connsiteX0" fmla="*/ 10318 w 10328"/>
                  <a:gd name="connsiteY0" fmla="*/ 1866 h 10734"/>
                  <a:gd name="connsiteX1" fmla="*/ 994 w 10328"/>
                  <a:gd name="connsiteY1" fmla="*/ 10734 h 10734"/>
                  <a:gd name="connsiteX2" fmla="*/ 328 w 10328"/>
                  <a:gd name="connsiteY2" fmla="*/ 734 h 10734"/>
                  <a:gd name="connsiteX3" fmla="*/ 10318 w 10328"/>
                  <a:gd name="connsiteY3" fmla="*/ 1866 h 10734"/>
                  <a:gd name="connsiteX0" fmla="*/ 10318 w 10328"/>
                  <a:gd name="connsiteY0" fmla="*/ 1866 h 10734"/>
                  <a:gd name="connsiteX1" fmla="*/ 994 w 10328"/>
                  <a:gd name="connsiteY1" fmla="*/ 10734 h 10734"/>
                  <a:gd name="connsiteX2" fmla="*/ 328 w 10328"/>
                  <a:gd name="connsiteY2" fmla="*/ 734 h 10734"/>
                  <a:gd name="connsiteX3" fmla="*/ 10318 w 10328"/>
                  <a:gd name="connsiteY3" fmla="*/ 1866 h 10734"/>
                  <a:gd name="connsiteX0" fmla="*/ 10318 w 10328"/>
                  <a:gd name="connsiteY0" fmla="*/ 1235 h 10103"/>
                  <a:gd name="connsiteX1" fmla="*/ 994 w 10328"/>
                  <a:gd name="connsiteY1" fmla="*/ 10103 h 10103"/>
                  <a:gd name="connsiteX2" fmla="*/ 328 w 10328"/>
                  <a:gd name="connsiteY2" fmla="*/ 103 h 10103"/>
                  <a:gd name="connsiteX3" fmla="*/ 10318 w 10328"/>
                  <a:gd name="connsiteY3" fmla="*/ 1235 h 10103"/>
                  <a:gd name="connsiteX0" fmla="*/ 10318 w 10328"/>
                  <a:gd name="connsiteY0" fmla="*/ 1235 h 10103"/>
                  <a:gd name="connsiteX1" fmla="*/ 994 w 10328"/>
                  <a:gd name="connsiteY1" fmla="*/ 10103 h 10103"/>
                  <a:gd name="connsiteX2" fmla="*/ 328 w 10328"/>
                  <a:gd name="connsiteY2" fmla="*/ 103 h 10103"/>
                  <a:gd name="connsiteX3" fmla="*/ 10318 w 10328"/>
                  <a:gd name="connsiteY3" fmla="*/ 1235 h 10103"/>
                  <a:gd name="connsiteX0" fmla="*/ 10318 w 10328"/>
                  <a:gd name="connsiteY0" fmla="*/ 1136 h 10004"/>
                  <a:gd name="connsiteX1" fmla="*/ 994 w 10328"/>
                  <a:gd name="connsiteY1" fmla="*/ 10004 h 10004"/>
                  <a:gd name="connsiteX2" fmla="*/ 328 w 10328"/>
                  <a:gd name="connsiteY2" fmla="*/ 4 h 10004"/>
                  <a:gd name="connsiteX3" fmla="*/ 10318 w 10328"/>
                  <a:gd name="connsiteY3" fmla="*/ 1136 h 10004"/>
                  <a:gd name="connsiteX0" fmla="*/ 9990 w 10000"/>
                  <a:gd name="connsiteY0" fmla="*/ 1136 h 10004"/>
                  <a:gd name="connsiteX1" fmla="*/ 666 w 10000"/>
                  <a:gd name="connsiteY1" fmla="*/ 10004 h 10004"/>
                  <a:gd name="connsiteX2" fmla="*/ 0 w 10000"/>
                  <a:gd name="connsiteY2" fmla="*/ 4 h 10004"/>
                  <a:gd name="connsiteX3" fmla="*/ 9990 w 10000"/>
                  <a:gd name="connsiteY3" fmla="*/ 1136 h 10004"/>
                  <a:gd name="connsiteX0" fmla="*/ 9990 w 10000"/>
                  <a:gd name="connsiteY0" fmla="*/ 1136 h 10004"/>
                  <a:gd name="connsiteX1" fmla="*/ 666 w 10000"/>
                  <a:gd name="connsiteY1" fmla="*/ 10004 h 10004"/>
                  <a:gd name="connsiteX2" fmla="*/ 0 w 10000"/>
                  <a:gd name="connsiteY2" fmla="*/ 4 h 10004"/>
                  <a:gd name="connsiteX3" fmla="*/ 9990 w 10000"/>
                  <a:gd name="connsiteY3" fmla="*/ 1136 h 10004"/>
                  <a:gd name="connsiteX0" fmla="*/ 9990 w 10000"/>
                  <a:gd name="connsiteY0" fmla="*/ 1136 h 10004"/>
                  <a:gd name="connsiteX1" fmla="*/ 666 w 10000"/>
                  <a:gd name="connsiteY1" fmla="*/ 10004 h 10004"/>
                  <a:gd name="connsiteX2" fmla="*/ 0 w 10000"/>
                  <a:gd name="connsiteY2" fmla="*/ 4 h 10004"/>
                  <a:gd name="connsiteX3" fmla="*/ 9990 w 10000"/>
                  <a:gd name="connsiteY3" fmla="*/ 1136 h 10004"/>
                  <a:gd name="connsiteX0" fmla="*/ 9990 w 10000"/>
                  <a:gd name="connsiteY0" fmla="*/ 1132 h 10000"/>
                  <a:gd name="connsiteX1" fmla="*/ 666 w 10000"/>
                  <a:gd name="connsiteY1" fmla="*/ 10000 h 10000"/>
                  <a:gd name="connsiteX2" fmla="*/ 0 w 10000"/>
                  <a:gd name="connsiteY2" fmla="*/ 0 h 10000"/>
                  <a:gd name="connsiteX3" fmla="*/ 9990 w 10000"/>
                  <a:gd name="connsiteY3" fmla="*/ 1132 h 10000"/>
                  <a:gd name="connsiteX0" fmla="*/ 9990 w 10000"/>
                  <a:gd name="connsiteY0" fmla="*/ 1132 h 10000"/>
                  <a:gd name="connsiteX1" fmla="*/ 666 w 10000"/>
                  <a:gd name="connsiteY1" fmla="*/ 10000 h 10000"/>
                  <a:gd name="connsiteX2" fmla="*/ 0 w 10000"/>
                  <a:gd name="connsiteY2" fmla="*/ 0 h 10000"/>
                  <a:gd name="connsiteX3" fmla="*/ 9990 w 10000"/>
                  <a:gd name="connsiteY3" fmla="*/ 113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0" h="10000">
                    <a:moveTo>
                      <a:pt x="9990" y="1132"/>
                    </a:moveTo>
                    <a:cubicBezTo>
                      <a:pt x="10370" y="5496"/>
                      <a:pt x="666" y="10000"/>
                      <a:pt x="666" y="10000"/>
                    </a:cubicBezTo>
                    <a:cubicBezTo>
                      <a:pt x="3045" y="4942"/>
                      <a:pt x="413" y="1523"/>
                      <a:pt x="0" y="0"/>
                    </a:cubicBezTo>
                    <a:lnTo>
                      <a:pt x="9990" y="1132"/>
                    </a:lnTo>
                    <a:close/>
                  </a:path>
                </a:pathLst>
              </a:custGeom>
              <a:gradFill flip="none" rotWithShape="1">
                <a:gsLst>
                  <a:gs pos="55000">
                    <a:sysClr val="window" lastClr="FFFFFF">
                      <a:alpha val="9000"/>
                    </a:sysClr>
                  </a:gs>
                  <a:gs pos="100000">
                    <a:srgbClr val="FF9443">
                      <a:alpha val="0"/>
                    </a:srgbClr>
                  </a:gs>
                  <a:gs pos="0">
                    <a:sysClr val="window" lastClr="FFFFFF"/>
                  </a:gs>
                  <a:gs pos="76000">
                    <a:srgbClr val="FF7711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/>
              </a:p>
            </p:txBody>
          </p:sp>
        </p:grpSp>
        <p:grpSp>
          <p:nvGrpSpPr>
            <p:cNvPr id="14" name="Group 23"/>
            <p:cNvGrpSpPr>
              <a:grpSpLocks noChangeAspect="1"/>
            </p:cNvGrpSpPr>
            <p:nvPr/>
          </p:nvGrpSpPr>
          <p:grpSpPr bwMode="auto">
            <a:xfrm>
              <a:off x="1854200" y="801689"/>
              <a:ext cx="3806826" cy="5230813"/>
              <a:chOff x="1180" y="505"/>
              <a:chExt cx="2398" cy="3295"/>
            </a:xfrm>
          </p:grpSpPr>
          <p:sp>
            <p:nvSpPr>
              <p:cNvPr id="31" name="Freeform 24"/>
              <p:cNvSpPr>
                <a:spLocks/>
              </p:cNvSpPr>
              <p:nvPr/>
            </p:nvSpPr>
            <p:spPr bwMode="auto">
              <a:xfrm>
                <a:off x="1228" y="666"/>
                <a:ext cx="2137" cy="1162"/>
              </a:xfrm>
              <a:custGeom>
                <a:avLst/>
                <a:gdLst>
                  <a:gd name="T0" fmla="*/ 889 w 905"/>
                  <a:gd name="T1" fmla="*/ 492 h 492"/>
                  <a:gd name="T2" fmla="*/ 894 w 905"/>
                  <a:gd name="T3" fmla="*/ 329 h 492"/>
                  <a:gd name="T4" fmla="*/ 857 w 905"/>
                  <a:gd name="T5" fmla="*/ 179 h 492"/>
                  <a:gd name="T6" fmla="*/ 814 w 905"/>
                  <a:gd name="T7" fmla="*/ 112 h 492"/>
                  <a:gd name="T8" fmla="*/ 720 w 905"/>
                  <a:gd name="T9" fmla="*/ 43 h 492"/>
                  <a:gd name="T10" fmla="*/ 568 w 905"/>
                  <a:gd name="T11" fmla="*/ 22 h 492"/>
                  <a:gd name="T12" fmla="*/ 418 w 905"/>
                  <a:gd name="T13" fmla="*/ 58 h 492"/>
                  <a:gd name="T14" fmla="*/ 241 w 905"/>
                  <a:gd name="T15" fmla="*/ 152 h 492"/>
                  <a:gd name="T16" fmla="*/ 118 w 905"/>
                  <a:gd name="T17" fmla="*/ 248 h 492"/>
                  <a:gd name="T18" fmla="*/ 0 w 905"/>
                  <a:gd name="T19" fmla="*/ 361 h 492"/>
                  <a:gd name="T20" fmla="*/ 114 w 905"/>
                  <a:gd name="T21" fmla="*/ 243 h 492"/>
                  <a:gd name="T22" fmla="*/ 236 w 905"/>
                  <a:gd name="T23" fmla="*/ 144 h 492"/>
                  <a:gd name="T24" fmla="*/ 305 w 905"/>
                  <a:gd name="T25" fmla="*/ 100 h 492"/>
                  <a:gd name="T26" fmla="*/ 415 w 905"/>
                  <a:gd name="T27" fmla="*/ 49 h 492"/>
                  <a:gd name="T28" fmla="*/ 568 w 905"/>
                  <a:gd name="T29" fmla="*/ 12 h 492"/>
                  <a:gd name="T30" fmla="*/ 723 w 905"/>
                  <a:gd name="T31" fmla="*/ 34 h 492"/>
                  <a:gd name="T32" fmla="*/ 822 w 905"/>
                  <a:gd name="T33" fmla="*/ 106 h 492"/>
                  <a:gd name="T34" fmla="*/ 865 w 905"/>
                  <a:gd name="T35" fmla="*/ 175 h 492"/>
                  <a:gd name="T36" fmla="*/ 901 w 905"/>
                  <a:gd name="T37" fmla="*/ 329 h 492"/>
                  <a:gd name="T38" fmla="*/ 889 w 905"/>
                  <a:gd name="T39" fmla="*/ 49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5" h="492">
                    <a:moveTo>
                      <a:pt x="889" y="492"/>
                    </a:moveTo>
                    <a:cubicBezTo>
                      <a:pt x="893" y="461"/>
                      <a:pt x="899" y="394"/>
                      <a:pt x="894" y="329"/>
                    </a:cubicBezTo>
                    <a:cubicBezTo>
                      <a:pt x="889" y="264"/>
                      <a:pt x="869" y="203"/>
                      <a:pt x="857" y="179"/>
                    </a:cubicBezTo>
                    <a:cubicBezTo>
                      <a:pt x="851" y="166"/>
                      <a:pt x="838" y="139"/>
                      <a:pt x="814" y="112"/>
                    </a:cubicBezTo>
                    <a:cubicBezTo>
                      <a:pt x="791" y="85"/>
                      <a:pt x="757" y="58"/>
                      <a:pt x="720" y="43"/>
                    </a:cubicBezTo>
                    <a:cubicBezTo>
                      <a:pt x="644" y="10"/>
                      <a:pt x="567" y="23"/>
                      <a:pt x="568" y="22"/>
                    </a:cubicBezTo>
                    <a:cubicBezTo>
                      <a:pt x="569" y="21"/>
                      <a:pt x="494" y="28"/>
                      <a:pt x="418" y="58"/>
                    </a:cubicBezTo>
                    <a:cubicBezTo>
                      <a:pt x="341" y="86"/>
                      <a:pt x="265" y="134"/>
                      <a:pt x="241" y="152"/>
                    </a:cubicBezTo>
                    <a:cubicBezTo>
                      <a:pt x="219" y="167"/>
                      <a:pt x="167" y="205"/>
                      <a:pt x="118" y="248"/>
                    </a:cubicBezTo>
                    <a:cubicBezTo>
                      <a:pt x="69" y="291"/>
                      <a:pt x="22" y="338"/>
                      <a:pt x="0" y="361"/>
                    </a:cubicBezTo>
                    <a:cubicBezTo>
                      <a:pt x="20" y="336"/>
                      <a:pt x="65" y="287"/>
                      <a:pt x="114" y="243"/>
                    </a:cubicBezTo>
                    <a:cubicBezTo>
                      <a:pt x="162" y="199"/>
                      <a:pt x="213" y="160"/>
                      <a:pt x="236" y="144"/>
                    </a:cubicBezTo>
                    <a:cubicBezTo>
                      <a:pt x="248" y="136"/>
                      <a:pt x="273" y="119"/>
                      <a:pt x="305" y="100"/>
                    </a:cubicBezTo>
                    <a:cubicBezTo>
                      <a:pt x="337" y="82"/>
                      <a:pt x="376" y="64"/>
                      <a:pt x="415" y="49"/>
                    </a:cubicBezTo>
                    <a:cubicBezTo>
                      <a:pt x="492" y="19"/>
                      <a:pt x="568" y="12"/>
                      <a:pt x="568" y="12"/>
                    </a:cubicBezTo>
                    <a:cubicBezTo>
                      <a:pt x="567" y="13"/>
                      <a:pt x="645" y="0"/>
                      <a:pt x="723" y="34"/>
                    </a:cubicBezTo>
                    <a:cubicBezTo>
                      <a:pt x="762" y="50"/>
                      <a:pt x="797" y="78"/>
                      <a:pt x="822" y="106"/>
                    </a:cubicBezTo>
                    <a:cubicBezTo>
                      <a:pt x="846" y="134"/>
                      <a:pt x="859" y="161"/>
                      <a:pt x="865" y="175"/>
                    </a:cubicBezTo>
                    <a:cubicBezTo>
                      <a:pt x="878" y="200"/>
                      <a:pt x="898" y="263"/>
                      <a:pt x="901" y="329"/>
                    </a:cubicBezTo>
                    <a:cubicBezTo>
                      <a:pt x="905" y="395"/>
                      <a:pt x="896" y="461"/>
                      <a:pt x="889" y="4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/>
              </a:p>
            </p:txBody>
          </p:sp>
          <p:sp>
            <p:nvSpPr>
              <p:cNvPr id="32" name="Freeform 25"/>
              <p:cNvSpPr>
                <a:spLocks/>
              </p:cNvSpPr>
              <p:nvPr/>
            </p:nvSpPr>
            <p:spPr bwMode="auto">
              <a:xfrm>
                <a:off x="3245" y="1755"/>
                <a:ext cx="130" cy="2045"/>
              </a:xfrm>
              <a:custGeom>
                <a:avLst/>
                <a:gdLst>
                  <a:gd name="T0" fmla="*/ 0 w 55"/>
                  <a:gd name="T1" fmla="*/ 0 h 866"/>
                  <a:gd name="T2" fmla="*/ 37 w 55"/>
                  <a:gd name="T3" fmla="*/ 203 h 866"/>
                  <a:gd name="T4" fmla="*/ 49 w 55"/>
                  <a:gd name="T5" fmla="*/ 332 h 866"/>
                  <a:gd name="T6" fmla="*/ 53 w 55"/>
                  <a:gd name="T7" fmla="*/ 432 h 866"/>
                  <a:gd name="T8" fmla="*/ 55 w 55"/>
                  <a:gd name="T9" fmla="*/ 533 h 866"/>
                  <a:gd name="T10" fmla="*/ 50 w 55"/>
                  <a:gd name="T11" fmla="*/ 662 h 866"/>
                  <a:gd name="T12" fmla="*/ 21 w 55"/>
                  <a:gd name="T13" fmla="*/ 866 h 866"/>
                  <a:gd name="T14" fmla="*/ 40 w 55"/>
                  <a:gd name="T15" fmla="*/ 662 h 866"/>
                  <a:gd name="T16" fmla="*/ 45 w 55"/>
                  <a:gd name="T17" fmla="*/ 533 h 866"/>
                  <a:gd name="T18" fmla="*/ 44 w 55"/>
                  <a:gd name="T19" fmla="*/ 433 h 866"/>
                  <a:gd name="T20" fmla="*/ 39 w 55"/>
                  <a:gd name="T21" fmla="*/ 332 h 866"/>
                  <a:gd name="T22" fmla="*/ 27 w 55"/>
                  <a:gd name="T23" fmla="*/ 204 h 866"/>
                  <a:gd name="T24" fmla="*/ 0 w 55"/>
                  <a:gd name="T25" fmla="*/ 0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66">
                    <a:moveTo>
                      <a:pt x="0" y="0"/>
                    </a:moveTo>
                    <a:cubicBezTo>
                      <a:pt x="13" y="40"/>
                      <a:pt x="34" y="168"/>
                      <a:pt x="37" y="203"/>
                    </a:cubicBezTo>
                    <a:cubicBezTo>
                      <a:pt x="39" y="222"/>
                      <a:pt x="45" y="279"/>
                      <a:pt x="49" y="332"/>
                    </a:cubicBezTo>
                    <a:cubicBezTo>
                      <a:pt x="52" y="384"/>
                      <a:pt x="53" y="432"/>
                      <a:pt x="53" y="432"/>
                    </a:cubicBezTo>
                    <a:cubicBezTo>
                      <a:pt x="53" y="432"/>
                      <a:pt x="55" y="480"/>
                      <a:pt x="55" y="533"/>
                    </a:cubicBezTo>
                    <a:cubicBezTo>
                      <a:pt x="54" y="586"/>
                      <a:pt x="51" y="643"/>
                      <a:pt x="50" y="662"/>
                    </a:cubicBezTo>
                    <a:cubicBezTo>
                      <a:pt x="49" y="698"/>
                      <a:pt x="33" y="827"/>
                      <a:pt x="21" y="866"/>
                    </a:cubicBezTo>
                    <a:cubicBezTo>
                      <a:pt x="27" y="826"/>
                      <a:pt x="39" y="697"/>
                      <a:pt x="40" y="662"/>
                    </a:cubicBezTo>
                    <a:cubicBezTo>
                      <a:pt x="42" y="643"/>
                      <a:pt x="45" y="585"/>
                      <a:pt x="45" y="533"/>
                    </a:cubicBezTo>
                    <a:cubicBezTo>
                      <a:pt x="46" y="480"/>
                      <a:pt x="44" y="433"/>
                      <a:pt x="44" y="433"/>
                    </a:cubicBezTo>
                    <a:cubicBezTo>
                      <a:pt x="44" y="433"/>
                      <a:pt x="43" y="385"/>
                      <a:pt x="39" y="332"/>
                    </a:cubicBezTo>
                    <a:cubicBezTo>
                      <a:pt x="36" y="280"/>
                      <a:pt x="30" y="223"/>
                      <a:pt x="27" y="204"/>
                    </a:cubicBezTo>
                    <a:cubicBezTo>
                      <a:pt x="24" y="169"/>
                      <a:pt x="7" y="4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/>
              </a:p>
            </p:txBody>
          </p:sp>
          <p:sp>
            <p:nvSpPr>
              <p:cNvPr id="33" name="Freeform 26"/>
              <p:cNvSpPr>
                <a:spLocks/>
              </p:cNvSpPr>
              <p:nvPr/>
            </p:nvSpPr>
            <p:spPr bwMode="auto">
              <a:xfrm>
                <a:off x="1180" y="505"/>
                <a:ext cx="2398" cy="1474"/>
              </a:xfrm>
              <a:custGeom>
                <a:avLst/>
                <a:gdLst>
                  <a:gd name="T0" fmla="*/ 0 w 1015"/>
                  <a:gd name="T1" fmla="*/ 395 h 624"/>
                  <a:gd name="T2" fmla="*/ 134 w 1015"/>
                  <a:gd name="T3" fmla="*/ 255 h 624"/>
                  <a:gd name="T4" fmla="*/ 281 w 1015"/>
                  <a:gd name="T5" fmla="*/ 140 h 624"/>
                  <a:gd name="T6" fmla="*/ 495 w 1015"/>
                  <a:gd name="T7" fmla="*/ 33 h 624"/>
                  <a:gd name="T8" fmla="*/ 679 w 1015"/>
                  <a:gd name="T9" fmla="*/ 1 h 624"/>
                  <a:gd name="T10" fmla="*/ 736 w 1015"/>
                  <a:gd name="T11" fmla="*/ 6 h 624"/>
                  <a:gd name="T12" fmla="*/ 858 w 1015"/>
                  <a:gd name="T13" fmla="*/ 52 h 624"/>
                  <a:gd name="T14" fmla="*/ 956 w 1015"/>
                  <a:gd name="T15" fmla="*/ 157 h 624"/>
                  <a:gd name="T16" fmla="*/ 993 w 1015"/>
                  <a:gd name="T17" fmla="*/ 247 h 624"/>
                  <a:gd name="T18" fmla="*/ 1012 w 1015"/>
                  <a:gd name="T19" fmla="*/ 432 h 624"/>
                  <a:gd name="T20" fmla="*/ 981 w 1015"/>
                  <a:gd name="T21" fmla="*/ 624 h 624"/>
                  <a:gd name="T22" fmla="*/ 1005 w 1015"/>
                  <a:gd name="T23" fmla="*/ 432 h 624"/>
                  <a:gd name="T24" fmla="*/ 984 w 1015"/>
                  <a:gd name="T25" fmla="*/ 249 h 624"/>
                  <a:gd name="T26" fmla="*/ 947 w 1015"/>
                  <a:gd name="T27" fmla="*/ 162 h 624"/>
                  <a:gd name="T28" fmla="*/ 852 w 1015"/>
                  <a:gd name="T29" fmla="*/ 60 h 624"/>
                  <a:gd name="T30" fmla="*/ 734 w 1015"/>
                  <a:gd name="T31" fmla="*/ 15 h 624"/>
                  <a:gd name="T32" fmla="*/ 679 w 1015"/>
                  <a:gd name="T33" fmla="*/ 11 h 624"/>
                  <a:gd name="T34" fmla="*/ 498 w 1015"/>
                  <a:gd name="T35" fmla="*/ 42 h 624"/>
                  <a:gd name="T36" fmla="*/ 287 w 1015"/>
                  <a:gd name="T37" fmla="*/ 148 h 624"/>
                  <a:gd name="T38" fmla="*/ 139 w 1015"/>
                  <a:gd name="T39" fmla="*/ 260 h 624"/>
                  <a:gd name="T40" fmla="*/ 0 w 1015"/>
                  <a:gd name="T41" fmla="*/ 39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5" h="624">
                    <a:moveTo>
                      <a:pt x="0" y="395"/>
                    </a:moveTo>
                    <a:cubicBezTo>
                      <a:pt x="23" y="365"/>
                      <a:pt x="76" y="307"/>
                      <a:pt x="134" y="255"/>
                    </a:cubicBezTo>
                    <a:cubicBezTo>
                      <a:pt x="192" y="203"/>
                      <a:pt x="254" y="158"/>
                      <a:pt x="281" y="140"/>
                    </a:cubicBezTo>
                    <a:cubicBezTo>
                      <a:pt x="311" y="120"/>
                      <a:pt x="402" y="64"/>
                      <a:pt x="495" y="33"/>
                    </a:cubicBezTo>
                    <a:cubicBezTo>
                      <a:pt x="588" y="0"/>
                      <a:pt x="679" y="0"/>
                      <a:pt x="679" y="1"/>
                    </a:cubicBezTo>
                    <a:cubicBezTo>
                      <a:pt x="679" y="1"/>
                      <a:pt x="702" y="1"/>
                      <a:pt x="736" y="6"/>
                    </a:cubicBezTo>
                    <a:cubicBezTo>
                      <a:pt x="770" y="11"/>
                      <a:pt x="816" y="25"/>
                      <a:pt x="858" y="52"/>
                    </a:cubicBezTo>
                    <a:cubicBezTo>
                      <a:pt x="899" y="79"/>
                      <a:pt x="934" y="119"/>
                      <a:pt x="956" y="157"/>
                    </a:cubicBezTo>
                    <a:cubicBezTo>
                      <a:pt x="977" y="195"/>
                      <a:pt x="988" y="229"/>
                      <a:pt x="993" y="247"/>
                    </a:cubicBezTo>
                    <a:cubicBezTo>
                      <a:pt x="1003" y="278"/>
                      <a:pt x="1015" y="355"/>
                      <a:pt x="1012" y="432"/>
                    </a:cubicBezTo>
                    <a:cubicBezTo>
                      <a:pt x="1009" y="510"/>
                      <a:pt x="993" y="588"/>
                      <a:pt x="981" y="624"/>
                    </a:cubicBezTo>
                    <a:cubicBezTo>
                      <a:pt x="990" y="587"/>
                      <a:pt x="1004" y="510"/>
                      <a:pt x="1005" y="432"/>
                    </a:cubicBezTo>
                    <a:cubicBezTo>
                      <a:pt x="1007" y="355"/>
                      <a:pt x="994" y="280"/>
                      <a:pt x="984" y="249"/>
                    </a:cubicBezTo>
                    <a:cubicBezTo>
                      <a:pt x="979" y="232"/>
                      <a:pt x="969" y="199"/>
                      <a:pt x="947" y="162"/>
                    </a:cubicBezTo>
                    <a:cubicBezTo>
                      <a:pt x="926" y="125"/>
                      <a:pt x="893" y="86"/>
                      <a:pt x="852" y="60"/>
                    </a:cubicBezTo>
                    <a:cubicBezTo>
                      <a:pt x="813" y="33"/>
                      <a:pt x="768" y="20"/>
                      <a:pt x="734" y="15"/>
                    </a:cubicBezTo>
                    <a:cubicBezTo>
                      <a:pt x="701" y="10"/>
                      <a:pt x="679" y="11"/>
                      <a:pt x="679" y="11"/>
                    </a:cubicBezTo>
                    <a:cubicBezTo>
                      <a:pt x="679" y="10"/>
                      <a:pt x="590" y="10"/>
                      <a:pt x="498" y="42"/>
                    </a:cubicBezTo>
                    <a:cubicBezTo>
                      <a:pt x="406" y="72"/>
                      <a:pt x="316" y="129"/>
                      <a:pt x="287" y="148"/>
                    </a:cubicBezTo>
                    <a:cubicBezTo>
                      <a:pt x="259" y="166"/>
                      <a:pt x="197" y="209"/>
                      <a:pt x="139" y="260"/>
                    </a:cubicBezTo>
                    <a:cubicBezTo>
                      <a:pt x="80" y="311"/>
                      <a:pt x="25" y="367"/>
                      <a:pt x="0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/>
              </a:p>
            </p:txBody>
          </p:sp>
        </p:grp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314325" y="3138488"/>
              <a:ext cx="2117725" cy="847725"/>
            </a:xfrm>
            <a:custGeom>
              <a:avLst/>
              <a:gdLst>
                <a:gd name="T0" fmla="*/ 0 w 565"/>
                <a:gd name="T1" fmla="*/ 220 h 226"/>
                <a:gd name="T2" fmla="*/ 541 w 565"/>
                <a:gd name="T3" fmla="*/ 0 h 226"/>
                <a:gd name="T4" fmla="*/ 565 w 565"/>
                <a:gd name="T5" fmla="*/ 25 h 226"/>
                <a:gd name="T6" fmla="*/ 530 w 565"/>
                <a:gd name="T7" fmla="*/ 73 h 226"/>
                <a:gd name="T8" fmla="*/ 127 w 565"/>
                <a:gd name="T9" fmla="*/ 226 h 226"/>
                <a:gd name="T10" fmla="*/ 0 w 565"/>
                <a:gd name="T11" fmla="*/ 22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5" h="226">
                  <a:moveTo>
                    <a:pt x="0" y="220"/>
                  </a:moveTo>
                  <a:cubicBezTo>
                    <a:pt x="230" y="87"/>
                    <a:pt x="541" y="0"/>
                    <a:pt x="541" y="0"/>
                  </a:cubicBezTo>
                  <a:cubicBezTo>
                    <a:pt x="565" y="25"/>
                    <a:pt x="565" y="25"/>
                    <a:pt x="565" y="25"/>
                  </a:cubicBezTo>
                  <a:cubicBezTo>
                    <a:pt x="530" y="73"/>
                    <a:pt x="530" y="73"/>
                    <a:pt x="530" y="73"/>
                  </a:cubicBezTo>
                  <a:cubicBezTo>
                    <a:pt x="530" y="73"/>
                    <a:pt x="270" y="150"/>
                    <a:pt x="127" y="226"/>
                  </a:cubicBezTo>
                  <a:lnTo>
                    <a:pt x="0" y="220"/>
                  </a:lnTo>
                  <a:close/>
                </a:path>
              </a:pathLst>
            </a:custGeom>
            <a:gradFill flip="none" rotWithShape="1">
              <a:gsLst>
                <a:gs pos="10000">
                  <a:srgbClr val="0083B8"/>
                </a:gs>
                <a:gs pos="56000">
                  <a:srgbClr val="21C0FF"/>
                </a:gs>
                <a:gs pos="100000">
                  <a:srgbClr val="9FE4FF"/>
                </a:gs>
              </a:gsLst>
              <a:lin ang="108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16" name="Freeform 32"/>
            <p:cNvSpPr>
              <a:spLocks/>
            </p:cNvSpPr>
            <p:nvPr/>
          </p:nvSpPr>
          <p:spPr bwMode="auto">
            <a:xfrm>
              <a:off x="314325" y="3929063"/>
              <a:ext cx="644525" cy="296862"/>
            </a:xfrm>
            <a:custGeom>
              <a:avLst/>
              <a:gdLst>
                <a:gd name="T0" fmla="*/ 0 w 406"/>
                <a:gd name="T1" fmla="*/ 21 h 187"/>
                <a:gd name="T2" fmla="*/ 120 w 406"/>
                <a:gd name="T3" fmla="*/ 0 h 187"/>
                <a:gd name="T4" fmla="*/ 170 w 406"/>
                <a:gd name="T5" fmla="*/ 2 h 187"/>
                <a:gd name="T6" fmla="*/ 406 w 406"/>
                <a:gd name="T7" fmla="*/ 154 h 187"/>
                <a:gd name="T8" fmla="*/ 269 w 406"/>
                <a:gd name="T9" fmla="*/ 187 h 187"/>
                <a:gd name="T10" fmla="*/ 245 w 406"/>
                <a:gd name="T11" fmla="*/ 175 h 187"/>
                <a:gd name="T12" fmla="*/ 0 w 406"/>
                <a:gd name="T13" fmla="*/ 2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6" h="187">
                  <a:moveTo>
                    <a:pt x="0" y="21"/>
                  </a:moveTo>
                  <a:lnTo>
                    <a:pt x="120" y="0"/>
                  </a:lnTo>
                  <a:lnTo>
                    <a:pt x="170" y="2"/>
                  </a:lnTo>
                  <a:lnTo>
                    <a:pt x="406" y="154"/>
                  </a:lnTo>
                  <a:lnTo>
                    <a:pt x="269" y="187"/>
                  </a:lnTo>
                  <a:lnTo>
                    <a:pt x="245" y="175"/>
                  </a:lnTo>
                  <a:lnTo>
                    <a:pt x="0" y="21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005070"/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17" name="Freeform 33"/>
            <p:cNvSpPr>
              <a:spLocks/>
            </p:cNvSpPr>
            <p:nvPr/>
          </p:nvSpPr>
          <p:spPr bwMode="auto">
            <a:xfrm>
              <a:off x="3805238" y="5630862"/>
              <a:ext cx="1852613" cy="1350962"/>
            </a:xfrm>
            <a:custGeom>
              <a:avLst/>
              <a:gdLst>
                <a:gd name="T0" fmla="*/ 1167 w 1167"/>
                <a:gd name="T1" fmla="*/ 839 h 851"/>
                <a:gd name="T2" fmla="*/ 1060 w 1167"/>
                <a:gd name="T3" fmla="*/ 678 h 851"/>
                <a:gd name="T4" fmla="*/ 14 w 1167"/>
                <a:gd name="T5" fmla="*/ 0 h 851"/>
                <a:gd name="T6" fmla="*/ 0 w 1167"/>
                <a:gd name="T7" fmla="*/ 59 h 851"/>
                <a:gd name="T8" fmla="*/ 101 w 1167"/>
                <a:gd name="T9" fmla="*/ 225 h 851"/>
                <a:gd name="T10" fmla="*/ 1082 w 1167"/>
                <a:gd name="T11" fmla="*/ 851 h 851"/>
                <a:gd name="T12" fmla="*/ 1167 w 1167"/>
                <a:gd name="T13" fmla="*/ 839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7" h="851">
                  <a:moveTo>
                    <a:pt x="1167" y="839"/>
                  </a:moveTo>
                  <a:lnTo>
                    <a:pt x="1060" y="678"/>
                  </a:lnTo>
                  <a:lnTo>
                    <a:pt x="14" y="0"/>
                  </a:lnTo>
                  <a:lnTo>
                    <a:pt x="0" y="59"/>
                  </a:lnTo>
                  <a:lnTo>
                    <a:pt x="101" y="225"/>
                  </a:lnTo>
                  <a:lnTo>
                    <a:pt x="1082" y="851"/>
                  </a:lnTo>
                  <a:lnTo>
                    <a:pt x="1167" y="839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0083B8"/>
                </a:gs>
                <a:gs pos="56000">
                  <a:srgbClr val="2DC3FF"/>
                </a:gs>
                <a:gs pos="100000">
                  <a:srgbClr val="9FE4FF"/>
                </a:gs>
              </a:gsLst>
              <a:lin ang="108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18" name="Freeform 34"/>
            <p:cNvSpPr>
              <a:spLocks/>
            </p:cNvSpPr>
            <p:nvPr/>
          </p:nvSpPr>
          <p:spPr bwMode="auto">
            <a:xfrm>
              <a:off x="-114300" y="3232150"/>
              <a:ext cx="2774950" cy="4105274"/>
            </a:xfrm>
            <a:custGeom>
              <a:avLst/>
              <a:gdLst>
                <a:gd name="T0" fmla="*/ 165 w 740"/>
                <a:gd name="T1" fmla="*/ 186 h 1095"/>
                <a:gd name="T2" fmla="*/ 679 w 740"/>
                <a:gd name="T3" fmla="*/ 0 h 1095"/>
                <a:gd name="T4" fmla="*/ 740 w 740"/>
                <a:gd name="T5" fmla="*/ 546 h 1095"/>
                <a:gd name="T6" fmla="*/ 656 w 740"/>
                <a:gd name="T7" fmla="*/ 493 h 1095"/>
                <a:gd name="T8" fmla="*/ 636 w 740"/>
                <a:gd name="T9" fmla="*/ 916 h 1095"/>
                <a:gd name="T10" fmla="*/ 628 w 740"/>
                <a:gd name="T11" fmla="*/ 944 h 1095"/>
                <a:gd name="T12" fmla="*/ 235 w 740"/>
                <a:gd name="T13" fmla="*/ 270 h 1095"/>
                <a:gd name="T14" fmla="*/ 266 w 740"/>
                <a:gd name="T15" fmla="*/ 249 h 1095"/>
                <a:gd name="T16" fmla="*/ 165 w 740"/>
                <a:gd name="T17" fmla="*/ 186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0" h="1095">
                  <a:moveTo>
                    <a:pt x="165" y="186"/>
                  </a:moveTo>
                  <a:cubicBezTo>
                    <a:pt x="165" y="186"/>
                    <a:pt x="421" y="67"/>
                    <a:pt x="679" y="0"/>
                  </a:cubicBezTo>
                  <a:cubicBezTo>
                    <a:pt x="679" y="0"/>
                    <a:pt x="673" y="291"/>
                    <a:pt x="740" y="546"/>
                  </a:cubicBezTo>
                  <a:cubicBezTo>
                    <a:pt x="656" y="493"/>
                    <a:pt x="656" y="493"/>
                    <a:pt x="656" y="493"/>
                  </a:cubicBezTo>
                  <a:cubicBezTo>
                    <a:pt x="656" y="493"/>
                    <a:pt x="573" y="724"/>
                    <a:pt x="636" y="916"/>
                  </a:cubicBezTo>
                  <a:cubicBezTo>
                    <a:pt x="628" y="944"/>
                    <a:pt x="628" y="944"/>
                    <a:pt x="628" y="944"/>
                  </a:cubicBezTo>
                  <a:cubicBezTo>
                    <a:pt x="628" y="944"/>
                    <a:pt x="0" y="1095"/>
                    <a:pt x="235" y="270"/>
                  </a:cubicBezTo>
                  <a:cubicBezTo>
                    <a:pt x="266" y="249"/>
                    <a:pt x="266" y="249"/>
                    <a:pt x="266" y="249"/>
                  </a:cubicBezTo>
                  <a:lnTo>
                    <a:pt x="165" y="1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19" name="Freeform 35"/>
            <p:cNvSpPr>
              <a:spLocks/>
            </p:cNvSpPr>
            <p:nvPr/>
          </p:nvSpPr>
          <p:spPr bwMode="auto">
            <a:xfrm>
              <a:off x="1116013" y="5875337"/>
              <a:ext cx="4541838" cy="2178050"/>
            </a:xfrm>
            <a:custGeom>
              <a:avLst/>
              <a:gdLst>
                <a:gd name="T0" fmla="*/ 740 w 1211"/>
                <a:gd name="T1" fmla="*/ 0 h 581"/>
                <a:gd name="T2" fmla="*/ 763 w 1211"/>
                <a:gd name="T3" fmla="*/ 3 h 581"/>
                <a:gd name="T4" fmla="*/ 1211 w 1211"/>
                <a:gd name="T5" fmla="*/ 290 h 581"/>
                <a:gd name="T6" fmla="*/ 830 w 1211"/>
                <a:gd name="T7" fmla="*/ 530 h 581"/>
                <a:gd name="T8" fmla="*/ 474 w 1211"/>
                <a:gd name="T9" fmla="*/ 529 h 581"/>
                <a:gd name="T10" fmla="*/ 0 w 1211"/>
                <a:gd name="T11" fmla="*/ 300 h 581"/>
                <a:gd name="T12" fmla="*/ 22 w 1211"/>
                <a:gd name="T13" fmla="*/ 251 h 581"/>
                <a:gd name="T14" fmla="*/ 740 w 1211"/>
                <a:gd name="T15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1" h="581">
                  <a:moveTo>
                    <a:pt x="740" y="0"/>
                  </a:moveTo>
                  <a:cubicBezTo>
                    <a:pt x="763" y="3"/>
                    <a:pt x="763" y="3"/>
                    <a:pt x="763" y="3"/>
                  </a:cubicBezTo>
                  <a:cubicBezTo>
                    <a:pt x="1211" y="290"/>
                    <a:pt x="1211" y="290"/>
                    <a:pt x="1211" y="290"/>
                  </a:cubicBezTo>
                  <a:cubicBezTo>
                    <a:pt x="1211" y="290"/>
                    <a:pt x="1051" y="459"/>
                    <a:pt x="830" y="530"/>
                  </a:cubicBezTo>
                  <a:cubicBezTo>
                    <a:pt x="672" y="581"/>
                    <a:pt x="546" y="563"/>
                    <a:pt x="474" y="529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22" y="251"/>
                    <a:pt x="22" y="251"/>
                    <a:pt x="22" y="251"/>
                  </a:cubicBezTo>
                  <a:cubicBezTo>
                    <a:pt x="22" y="251"/>
                    <a:pt x="306" y="406"/>
                    <a:pt x="740" y="0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005070"/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20" name="Freeform 36"/>
            <p:cNvSpPr>
              <a:spLocks/>
            </p:cNvSpPr>
            <p:nvPr/>
          </p:nvSpPr>
          <p:spPr bwMode="auto">
            <a:xfrm>
              <a:off x="1116014" y="5875337"/>
              <a:ext cx="3719514" cy="1754188"/>
            </a:xfrm>
            <a:custGeom>
              <a:avLst/>
              <a:gdLst>
                <a:gd name="T0" fmla="*/ 348 w 992"/>
                <a:gd name="T1" fmla="*/ 468 h 468"/>
                <a:gd name="T2" fmla="*/ 0 w 992"/>
                <a:gd name="T3" fmla="*/ 300 h 468"/>
                <a:gd name="T4" fmla="*/ 22 w 992"/>
                <a:gd name="T5" fmla="*/ 251 h 468"/>
                <a:gd name="T6" fmla="*/ 740 w 992"/>
                <a:gd name="T7" fmla="*/ 0 h 468"/>
                <a:gd name="T8" fmla="*/ 763 w 992"/>
                <a:gd name="T9" fmla="*/ 3 h 468"/>
                <a:gd name="T10" fmla="*/ 992 w 992"/>
                <a:gd name="T11" fmla="*/ 149 h 468"/>
                <a:gd name="T12" fmla="*/ 348 w 992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2" h="468">
                  <a:moveTo>
                    <a:pt x="348" y="468"/>
                  </a:moveTo>
                  <a:cubicBezTo>
                    <a:pt x="0" y="300"/>
                    <a:pt x="0" y="300"/>
                    <a:pt x="0" y="300"/>
                  </a:cubicBezTo>
                  <a:cubicBezTo>
                    <a:pt x="22" y="251"/>
                    <a:pt x="22" y="251"/>
                    <a:pt x="22" y="251"/>
                  </a:cubicBezTo>
                  <a:cubicBezTo>
                    <a:pt x="22" y="251"/>
                    <a:pt x="306" y="406"/>
                    <a:pt x="740" y="0"/>
                  </a:cubicBezTo>
                  <a:cubicBezTo>
                    <a:pt x="763" y="3"/>
                    <a:pt x="763" y="3"/>
                    <a:pt x="763" y="3"/>
                  </a:cubicBezTo>
                  <a:cubicBezTo>
                    <a:pt x="992" y="149"/>
                    <a:pt x="992" y="149"/>
                    <a:pt x="992" y="149"/>
                  </a:cubicBezTo>
                  <a:cubicBezTo>
                    <a:pt x="947" y="194"/>
                    <a:pt x="665" y="462"/>
                    <a:pt x="348" y="468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005070"/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21" name="Freeform 47"/>
            <p:cNvSpPr>
              <a:spLocks/>
            </p:cNvSpPr>
            <p:nvPr/>
          </p:nvSpPr>
          <p:spPr bwMode="auto">
            <a:xfrm>
              <a:off x="490539" y="3240498"/>
              <a:ext cx="1928812" cy="696913"/>
            </a:xfrm>
            <a:custGeom>
              <a:avLst/>
              <a:gdLst>
                <a:gd name="T0" fmla="*/ 0 w 514"/>
                <a:gd name="T1" fmla="*/ 186 h 186"/>
                <a:gd name="T2" fmla="*/ 117 w 514"/>
                <a:gd name="T3" fmla="*/ 132 h 186"/>
                <a:gd name="T4" fmla="*/ 252 w 514"/>
                <a:gd name="T5" fmla="*/ 80 h 186"/>
                <a:gd name="T6" fmla="*/ 389 w 514"/>
                <a:gd name="T7" fmla="*/ 33 h 186"/>
                <a:gd name="T8" fmla="*/ 514 w 514"/>
                <a:gd name="T9" fmla="*/ 0 h 186"/>
                <a:gd name="T10" fmla="*/ 391 w 514"/>
                <a:gd name="T11" fmla="*/ 39 h 186"/>
                <a:gd name="T12" fmla="*/ 254 w 514"/>
                <a:gd name="T13" fmla="*/ 86 h 186"/>
                <a:gd name="T14" fmla="*/ 120 w 514"/>
                <a:gd name="T15" fmla="*/ 138 h 186"/>
                <a:gd name="T16" fmla="*/ 0 w 514"/>
                <a:gd name="T17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4" h="186">
                  <a:moveTo>
                    <a:pt x="0" y="186"/>
                  </a:moveTo>
                  <a:cubicBezTo>
                    <a:pt x="22" y="173"/>
                    <a:pt x="97" y="140"/>
                    <a:pt x="117" y="132"/>
                  </a:cubicBezTo>
                  <a:cubicBezTo>
                    <a:pt x="139" y="122"/>
                    <a:pt x="252" y="79"/>
                    <a:pt x="252" y="80"/>
                  </a:cubicBezTo>
                  <a:cubicBezTo>
                    <a:pt x="252" y="79"/>
                    <a:pt x="365" y="39"/>
                    <a:pt x="389" y="33"/>
                  </a:cubicBezTo>
                  <a:cubicBezTo>
                    <a:pt x="410" y="26"/>
                    <a:pt x="488" y="4"/>
                    <a:pt x="514" y="0"/>
                  </a:cubicBezTo>
                  <a:cubicBezTo>
                    <a:pt x="489" y="8"/>
                    <a:pt x="412" y="32"/>
                    <a:pt x="391" y="39"/>
                  </a:cubicBezTo>
                  <a:cubicBezTo>
                    <a:pt x="368" y="46"/>
                    <a:pt x="254" y="85"/>
                    <a:pt x="254" y="86"/>
                  </a:cubicBezTo>
                  <a:cubicBezTo>
                    <a:pt x="254" y="85"/>
                    <a:pt x="142" y="128"/>
                    <a:pt x="120" y="138"/>
                  </a:cubicBezTo>
                  <a:cubicBezTo>
                    <a:pt x="99" y="146"/>
                    <a:pt x="24" y="177"/>
                    <a:pt x="0" y="186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grpSp>
          <p:nvGrpSpPr>
            <p:cNvPr id="22" name="Group 54"/>
            <p:cNvGrpSpPr>
              <a:grpSpLocks noChangeAspect="1"/>
            </p:cNvGrpSpPr>
            <p:nvPr/>
          </p:nvGrpSpPr>
          <p:grpSpPr bwMode="auto">
            <a:xfrm>
              <a:off x="2146301" y="3247231"/>
              <a:ext cx="3479800" cy="4767261"/>
              <a:chOff x="1788" y="657"/>
              <a:chExt cx="2192" cy="3003"/>
            </a:xfrm>
          </p:grpSpPr>
          <p:sp>
            <p:nvSpPr>
              <p:cNvPr id="28" name="Freeform 55"/>
              <p:cNvSpPr>
                <a:spLocks/>
              </p:cNvSpPr>
              <p:nvPr/>
            </p:nvSpPr>
            <p:spPr bwMode="auto">
              <a:xfrm>
                <a:off x="1788" y="1822"/>
                <a:ext cx="486" cy="1677"/>
              </a:xfrm>
              <a:custGeom>
                <a:avLst/>
                <a:gdLst>
                  <a:gd name="T0" fmla="*/ 50 w 206"/>
                  <a:gd name="T1" fmla="*/ 0 h 710"/>
                  <a:gd name="T2" fmla="*/ 29 w 206"/>
                  <a:gd name="T3" fmla="*/ 90 h 710"/>
                  <a:gd name="T4" fmla="*/ 16 w 206"/>
                  <a:gd name="T5" fmla="*/ 178 h 710"/>
                  <a:gd name="T6" fmla="*/ 12 w 206"/>
                  <a:gd name="T7" fmla="*/ 292 h 710"/>
                  <a:gd name="T8" fmla="*/ 23 w 206"/>
                  <a:gd name="T9" fmla="*/ 379 h 710"/>
                  <a:gd name="T10" fmla="*/ 49 w 206"/>
                  <a:gd name="T11" fmla="*/ 463 h 710"/>
                  <a:gd name="T12" fmla="*/ 98 w 206"/>
                  <a:gd name="T13" fmla="*/ 566 h 710"/>
                  <a:gd name="T14" fmla="*/ 145 w 206"/>
                  <a:gd name="T15" fmla="*/ 641 h 710"/>
                  <a:gd name="T16" fmla="*/ 206 w 206"/>
                  <a:gd name="T17" fmla="*/ 710 h 710"/>
                  <a:gd name="T18" fmla="*/ 139 w 206"/>
                  <a:gd name="T19" fmla="*/ 645 h 710"/>
                  <a:gd name="T20" fmla="*/ 89 w 206"/>
                  <a:gd name="T21" fmla="*/ 570 h 710"/>
                  <a:gd name="T22" fmla="*/ 41 w 206"/>
                  <a:gd name="T23" fmla="*/ 466 h 710"/>
                  <a:gd name="T24" fmla="*/ 14 w 206"/>
                  <a:gd name="T25" fmla="*/ 381 h 710"/>
                  <a:gd name="T26" fmla="*/ 2 w 206"/>
                  <a:gd name="T27" fmla="*/ 292 h 710"/>
                  <a:gd name="T28" fmla="*/ 7 w 206"/>
                  <a:gd name="T29" fmla="*/ 177 h 710"/>
                  <a:gd name="T30" fmla="*/ 22 w 206"/>
                  <a:gd name="T31" fmla="*/ 89 h 710"/>
                  <a:gd name="T32" fmla="*/ 50 w 206"/>
                  <a:gd name="T33" fmla="*/ 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6" h="710">
                    <a:moveTo>
                      <a:pt x="50" y="0"/>
                    </a:moveTo>
                    <a:cubicBezTo>
                      <a:pt x="46" y="18"/>
                      <a:pt x="36" y="54"/>
                      <a:pt x="29" y="90"/>
                    </a:cubicBezTo>
                    <a:cubicBezTo>
                      <a:pt x="22" y="127"/>
                      <a:pt x="18" y="163"/>
                      <a:pt x="16" y="178"/>
                    </a:cubicBezTo>
                    <a:cubicBezTo>
                      <a:pt x="14" y="195"/>
                      <a:pt x="9" y="245"/>
                      <a:pt x="12" y="292"/>
                    </a:cubicBezTo>
                    <a:cubicBezTo>
                      <a:pt x="14" y="338"/>
                      <a:pt x="23" y="379"/>
                      <a:pt x="23" y="379"/>
                    </a:cubicBezTo>
                    <a:cubicBezTo>
                      <a:pt x="23" y="379"/>
                      <a:pt x="32" y="420"/>
                      <a:pt x="49" y="463"/>
                    </a:cubicBezTo>
                    <a:cubicBezTo>
                      <a:pt x="66" y="506"/>
                      <a:pt x="89" y="551"/>
                      <a:pt x="98" y="566"/>
                    </a:cubicBezTo>
                    <a:cubicBezTo>
                      <a:pt x="105" y="579"/>
                      <a:pt x="123" y="611"/>
                      <a:pt x="145" y="641"/>
                    </a:cubicBezTo>
                    <a:cubicBezTo>
                      <a:pt x="166" y="671"/>
                      <a:pt x="193" y="697"/>
                      <a:pt x="206" y="710"/>
                    </a:cubicBezTo>
                    <a:cubicBezTo>
                      <a:pt x="191" y="700"/>
                      <a:pt x="162" y="674"/>
                      <a:pt x="139" y="645"/>
                    </a:cubicBezTo>
                    <a:cubicBezTo>
                      <a:pt x="116" y="616"/>
                      <a:pt x="97" y="584"/>
                      <a:pt x="89" y="570"/>
                    </a:cubicBezTo>
                    <a:cubicBezTo>
                      <a:pt x="81" y="556"/>
                      <a:pt x="57" y="510"/>
                      <a:pt x="41" y="466"/>
                    </a:cubicBezTo>
                    <a:cubicBezTo>
                      <a:pt x="23" y="423"/>
                      <a:pt x="13" y="381"/>
                      <a:pt x="14" y="381"/>
                    </a:cubicBezTo>
                    <a:cubicBezTo>
                      <a:pt x="14" y="381"/>
                      <a:pt x="4" y="339"/>
                      <a:pt x="2" y="292"/>
                    </a:cubicBezTo>
                    <a:cubicBezTo>
                      <a:pt x="0" y="245"/>
                      <a:pt x="5" y="194"/>
                      <a:pt x="7" y="177"/>
                    </a:cubicBezTo>
                    <a:cubicBezTo>
                      <a:pt x="8" y="162"/>
                      <a:pt x="14" y="125"/>
                      <a:pt x="22" y="89"/>
                    </a:cubicBezTo>
                    <a:cubicBezTo>
                      <a:pt x="31" y="53"/>
                      <a:pt x="43" y="17"/>
                      <a:pt x="50" y="0"/>
                    </a:cubicBezTo>
                    <a:close/>
                  </a:path>
                </a:pathLst>
              </a:custGeom>
              <a:solidFill>
                <a:srgbClr val="005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/>
              </a:p>
            </p:txBody>
          </p:sp>
          <p:sp>
            <p:nvSpPr>
              <p:cNvPr id="29" name="Freeform 56"/>
              <p:cNvSpPr>
                <a:spLocks/>
              </p:cNvSpPr>
              <p:nvPr/>
            </p:nvSpPr>
            <p:spPr bwMode="auto">
              <a:xfrm>
                <a:off x="1953" y="657"/>
                <a:ext cx="151" cy="1290"/>
              </a:xfrm>
              <a:custGeom>
                <a:avLst/>
                <a:gdLst>
                  <a:gd name="T0" fmla="*/ 3 w 64"/>
                  <a:gd name="T1" fmla="*/ 0 h 546"/>
                  <a:gd name="T2" fmla="*/ 9 w 64"/>
                  <a:gd name="T3" fmla="*/ 130 h 546"/>
                  <a:gd name="T4" fmla="*/ 20 w 64"/>
                  <a:gd name="T5" fmla="*/ 275 h 546"/>
                  <a:gd name="T6" fmla="*/ 40 w 64"/>
                  <a:gd name="T7" fmla="*/ 418 h 546"/>
                  <a:gd name="T8" fmla="*/ 64 w 64"/>
                  <a:gd name="T9" fmla="*/ 546 h 546"/>
                  <a:gd name="T10" fmla="*/ 33 w 64"/>
                  <a:gd name="T11" fmla="*/ 419 h 546"/>
                  <a:gd name="T12" fmla="*/ 13 w 64"/>
                  <a:gd name="T13" fmla="*/ 275 h 546"/>
                  <a:gd name="T14" fmla="*/ 2 w 64"/>
                  <a:gd name="T15" fmla="*/ 130 h 546"/>
                  <a:gd name="T16" fmla="*/ 3 w 64"/>
                  <a:gd name="T17" fmla="*/ 0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546">
                    <a:moveTo>
                      <a:pt x="3" y="0"/>
                    </a:moveTo>
                    <a:cubicBezTo>
                      <a:pt x="4" y="26"/>
                      <a:pt x="7" y="108"/>
                      <a:pt x="9" y="130"/>
                    </a:cubicBezTo>
                    <a:cubicBezTo>
                      <a:pt x="9" y="154"/>
                      <a:pt x="19" y="275"/>
                      <a:pt x="20" y="275"/>
                    </a:cubicBezTo>
                    <a:cubicBezTo>
                      <a:pt x="19" y="275"/>
                      <a:pt x="35" y="395"/>
                      <a:pt x="40" y="418"/>
                    </a:cubicBezTo>
                    <a:cubicBezTo>
                      <a:pt x="43" y="440"/>
                      <a:pt x="59" y="520"/>
                      <a:pt x="64" y="546"/>
                    </a:cubicBezTo>
                    <a:cubicBezTo>
                      <a:pt x="55" y="522"/>
                      <a:pt x="37" y="441"/>
                      <a:pt x="33" y="419"/>
                    </a:cubicBezTo>
                    <a:cubicBezTo>
                      <a:pt x="28" y="396"/>
                      <a:pt x="12" y="275"/>
                      <a:pt x="13" y="275"/>
                    </a:cubicBezTo>
                    <a:cubicBezTo>
                      <a:pt x="12" y="275"/>
                      <a:pt x="2" y="155"/>
                      <a:pt x="2" y="130"/>
                    </a:cubicBezTo>
                    <a:cubicBezTo>
                      <a:pt x="1" y="108"/>
                      <a:pt x="0" y="26"/>
                      <a:pt x="3" y="0"/>
                    </a:cubicBezTo>
                    <a:close/>
                  </a:path>
                </a:pathLst>
              </a:custGeom>
              <a:solidFill>
                <a:srgbClr val="005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/>
              </a:p>
            </p:txBody>
          </p:sp>
          <p:sp>
            <p:nvSpPr>
              <p:cNvPr id="30" name="Freeform 57"/>
              <p:cNvSpPr>
                <a:spLocks/>
              </p:cNvSpPr>
              <p:nvPr/>
            </p:nvSpPr>
            <p:spPr bwMode="auto">
              <a:xfrm>
                <a:off x="2239" y="3008"/>
                <a:ext cx="1741" cy="652"/>
              </a:xfrm>
              <a:custGeom>
                <a:avLst/>
                <a:gdLst>
                  <a:gd name="T0" fmla="*/ 737 w 737"/>
                  <a:gd name="T1" fmla="*/ 0 h 276"/>
                  <a:gd name="T2" fmla="*/ 666 w 737"/>
                  <a:gd name="T3" fmla="*/ 68 h 276"/>
                  <a:gd name="T4" fmla="*/ 591 w 737"/>
                  <a:gd name="T5" fmla="*/ 127 h 276"/>
                  <a:gd name="T6" fmla="*/ 487 w 737"/>
                  <a:gd name="T7" fmla="*/ 190 h 276"/>
                  <a:gd name="T8" fmla="*/ 400 w 737"/>
                  <a:gd name="T9" fmla="*/ 230 h 276"/>
                  <a:gd name="T10" fmla="*/ 310 w 737"/>
                  <a:gd name="T11" fmla="*/ 259 h 276"/>
                  <a:gd name="T12" fmla="*/ 189 w 737"/>
                  <a:gd name="T13" fmla="*/ 276 h 276"/>
                  <a:gd name="T14" fmla="*/ 94 w 737"/>
                  <a:gd name="T15" fmla="*/ 269 h 276"/>
                  <a:gd name="T16" fmla="*/ 0 w 737"/>
                  <a:gd name="T17" fmla="*/ 239 h 276"/>
                  <a:gd name="T18" fmla="*/ 94 w 737"/>
                  <a:gd name="T19" fmla="*/ 264 h 276"/>
                  <a:gd name="T20" fmla="*/ 188 w 737"/>
                  <a:gd name="T21" fmla="*/ 268 h 276"/>
                  <a:gd name="T22" fmla="*/ 307 w 737"/>
                  <a:gd name="T23" fmla="*/ 249 h 276"/>
                  <a:gd name="T24" fmla="*/ 397 w 737"/>
                  <a:gd name="T25" fmla="*/ 221 h 276"/>
                  <a:gd name="T26" fmla="*/ 482 w 737"/>
                  <a:gd name="T27" fmla="*/ 182 h 276"/>
                  <a:gd name="T28" fmla="*/ 586 w 737"/>
                  <a:gd name="T29" fmla="*/ 119 h 276"/>
                  <a:gd name="T30" fmla="*/ 662 w 737"/>
                  <a:gd name="T31" fmla="*/ 63 h 276"/>
                  <a:gd name="T32" fmla="*/ 737 w 737"/>
                  <a:gd name="T33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7" h="276">
                    <a:moveTo>
                      <a:pt x="737" y="0"/>
                    </a:moveTo>
                    <a:cubicBezTo>
                      <a:pt x="725" y="14"/>
                      <a:pt x="697" y="43"/>
                      <a:pt x="666" y="68"/>
                    </a:cubicBezTo>
                    <a:cubicBezTo>
                      <a:pt x="636" y="94"/>
                      <a:pt x="605" y="117"/>
                      <a:pt x="591" y="127"/>
                    </a:cubicBezTo>
                    <a:cubicBezTo>
                      <a:pt x="576" y="137"/>
                      <a:pt x="531" y="167"/>
                      <a:pt x="487" y="190"/>
                    </a:cubicBezTo>
                    <a:cubicBezTo>
                      <a:pt x="443" y="213"/>
                      <a:pt x="400" y="229"/>
                      <a:pt x="400" y="230"/>
                    </a:cubicBezTo>
                    <a:cubicBezTo>
                      <a:pt x="400" y="229"/>
                      <a:pt x="358" y="247"/>
                      <a:pt x="310" y="259"/>
                    </a:cubicBezTo>
                    <a:cubicBezTo>
                      <a:pt x="261" y="271"/>
                      <a:pt x="207" y="275"/>
                      <a:pt x="189" y="276"/>
                    </a:cubicBezTo>
                    <a:cubicBezTo>
                      <a:pt x="172" y="276"/>
                      <a:pt x="133" y="276"/>
                      <a:pt x="94" y="269"/>
                    </a:cubicBezTo>
                    <a:cubicBezTo>
                      <a:pt x="54" y="263"/>
                      <a:pt x="17" y="248"/>
                      <a:pt x="0" y="239"/>
                    </a:cubicBezTo>
                    <a:cubicBezTo>
                      <a:pt x="18" y="247"/>
                      <a:pt x="55" y="259"/>
                      <a:pt x="94" y="264"/>
                    </a:cubicBezTo>
                    <a:cubicBezTo>
                      <a:pt x="133" y="269"/>
                      <a:pt x="172" y="269"/>
                      <a:pt x="188" y="268"/>
                    </a:cubicBezTo>
                    <a:cubicBezTo>
                      <a:pt x="206" y="267"/>
                      <a:pt x="260" y="262"/>
                      <a:pt x="307" y="249"/>
                    </a:cubicBezTo>
                    <a:cubicBezTo>
                      <a:pt x="355" y="238"/>
                      <a:pt x="397" y="221"/>
                      <a:pt x="397" y="221"/>
                    </a:cubicBezTo>
                    <a:cubicBezTo>
                      <a:pt x="397" y="221"/>
                      <a:pt x="439" y="205"/>
                      <a:pt x="482" y="182"/>
                    </a:cubicBezTo>
                    <a:cubicBezTo>
                      <a:pt x="526" y="159"/>
                      <a:pt x="571" y="129"/>
                      <a:pt x="586" y="119"/>
                    </a:cubicBezTo>
                    <a:cubicBezTo>
                      <a:pt x="599" y="110"/>
                      <a:pt x="631" y="88"/>
                      <a:pt x="662" y="63"/>
                    </a:cubicBezTo>
                    <a:cubicBezTo>
                      <a:pt x="693" y="39"/>
                      <a:pt x="723" y="12"/>
                      <a:pt x="737" y="0"/>
                    </a:cubicBezTo>
                    <a:close/>
                  </a:path>
                </a:pathLst>
              </a:custGeom>
              <a:solidFill>
                <a:srgbClr val="005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/>
              </a:p>
            </p:txBody>
          </p:sp>
        </p:grpSp>
        <p:sp>
          <p:nvSpPr>
            <p:cNvPr id="23" name="Freeform 36"/>
            <p:cNvSpPr>
              <a:spLocks/>
            </p:cNvSpPr>
            <p:nvPr/>
          </p:nvSpPr>
          <p:spPr bwMode="auto">
            <a:xfrm rot="20982036">
              <a:off x="2019150" y="6343598"/>
              <a:ext cx="3719514" cy="1754188"/>
            </a:xfrm>
            <a:custGeom>
              <a:avLst/>
              <a:gdLst>
                <a:gd name="T0" fmla="*/ 348 w 992"/>
                <a:gd name="T1" fmla="*/ 468 h 468"/>
                <a:gd name="T2" fmla="*/ 0 w 992"/>
                <a:gd name="T3" fmla="*/ 300 h 468"/>
                <a:gd name="T4" fmla="*/ 22 w 992"/>
                <a:gd name="T5" fmla="*/ 251 h 468"/>
                <a:gd name="T6" fmla="*/ 740 w 992"/>
                <a:gd name="T7" fmla="*/ 0 h 468"/>
                <a:gd name="T8" fmla="*/ 763 w 992"/>
                <a:gd name="T9" fmla="*/ 3 h 468"/>
                <a:gd name="T10" fmla="*/ 992 w 992"/>
                <a:gd name="T11" fmla="*/ 149 h 468"/>
                <a:gd name="T12" fmla="*/ 348 w 992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2" h="468">
                  <a:moveTo>
                    <a:pt x="348" y="468"/>
                  </a:moveTo>
                  <a:cubicBezTo>
                    <a:pt x="0" y="300"/>
                    <a:pt x="0" y="300"/>
                    <a:pt x="0" y="300"/>
                  </a:cubicBezTo>
                  <a:cubicBezTo>
                    <a:pt x="22" y="251"/>
                    <a:pt x="22" y="251"/>
                    <a:pt x="22" y="251"/>
                  </a:cubicBezTo>
                  <a:cubicBezTo>
                    <a:pt x="22" y="251"/>
                    <a:pt x="306" y="406"/>
                    <a:pt x="740" y="0"/>
                  </a:cubicBezTo>
                  <a:cubicBezTo>
                    <a:pt x="763" y="3"/>
                    <a:pt x="763" y="3"/>
                    <a:pt x="763" y="3"/>
                  </a:cubicBezTo>
                  <a:cubicBezTo>
                    <a:pt x="992" y="149"/>
                    <a:pt x="992" y="149"/>
                    <a:pt x="992" y="149"/>
                  </a:cubicBezTo>
                  <a:cubicBezTo>
                    <a:pt x="947" y="194"/>
                    <a:pt x="665" y="462"/>
                    <a:pt x="348" y="468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005070"/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9FE4FF"/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Freeform 37"/>
            <p:cNvSpPr>
              <a:spLocks/>
            </p:cNvSpPr>
            <p:nvPr/>
          </p:nvSpPr>
          <p:spPr bwMode="auto">
            <a:xfrm>
              <a:off x="190500" y="4165600"/>
              <a:ext cx="3786188" cy="3105149"/>
            </a:xfrm>
            <a:custGeom>
              <a:avLst/>
              <a:gdLst>
                <a:gd name="T0" fmla="*/ 1010 w 1010"/>
                <a:gd name="T1" fmla="*/ 459 h 828"/>
                <a:gd name="T2" fmla="*/ 970 w 1010"/>
                <a:gd name="T3" fmla="*/ 391 h 828"/>
                <a:gd name="T4" fmla="*/ 608 w 1010"/>
                <a:gd name="T5" fmla="*/ 646 h 828"/>
                <a:gd name="T6" fmla="*/ 152 w 1010"/>
                <a:gd name="T7" fmla="*/ 517 h 828"/>
                <a:gd name="T8" fmla="*/ 185 w 1010"/>
                <a:gd name="T9" fmla="*/ 0 h 828"/>
                <a:gd name="T10" fmla="*/ 137 w 1010"/>
                <a:gd name="T11" fmla="*/ 11 h 828"/>
                <a:gd name="T12" fmla="*/ 90 w 1010"/>
                <a:gd name="T13" fmla="*/ 575 h 828"/>
                <a:gd name="T14" fmla="*/ 657 w 1010"/>
                <a:gd name="T15" fmla="*/ 720 h 828"/>
                <a:gd name="T16" fmla="*/ 1010 w 1010"/>
                <a:gd name="T17" fmla="*/ 459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0" h="828">
                  <a:moveTo>
                    <a:pt x="1010" y="459"/>
                  </a:moveTo>
                  <a:cubicBezTo>
                    <a:pt x="970" y="391"/>
                    <a:pt x="970" y="391"/>
                    <a:pt x="970" y="391"/>
                  </a:cubicBezTo>
                  <a:cubicBezTo>
                    <a:pt x="880" y="482"/>
                    <a:pt x="755" y="585"/>
                    <a:pt x="608" y="646"/>
                  </a:cubicBezTo>
                  <a:cubicBezTo>
                    <a:pt x="462" y="707"/>
                    <a:pt x="247" y="727"/>
                    <a:pt x="152" y="517"/>
                  </a:cubicBezTo>
                  <a:cubicBezTo>
                    <a:pt x="57" y="306"/>
                    <a:pt x="185" y="0"/>
                    <a:pt x="185" y="0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7" y="11"/>
                    <a:pt x="0" y="327"/>
                    <a:pt x="90" y="575"/>
                  </a:cubicBezTo>
                  <a:cubicBezTo>
                    <a:pt x="180" y="823"/>
                    <a:pt x="436" y="828"/>
                    <a:pt x="657" y="720"/>
                  </a:cubicBezTo>
                  <a:cubicBezTo>
                    <a:pt x="878" y="612"/>
                    <a:pt x="1010" y="459"/>
                    <a:pt x="1010" y="45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54591">
                  <a:srgbClr val="8FDFFF"/>
                </a:gs>
                <a:gs pos="85000">
                  <a:srgbClr val="2DC3FF"/>
                </a:gs>
                <a:gs pos="32000">
                  <a:srgbClr val="9FE4FF"/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25" name="Freeform 49"/>
            <p:cNvSpPr>
              <a:spLocks/>
            </p:cNvSpPr>
            <p:nvPr/>
          </p:nvSpPr>
          <p:spPr bwMode="auto">
            <a:xfrm>
              <a:off x="382589" y="4215223"/>
              <a:ext cx="3581400" cy="2932113"/>
            </a:xfrm>
            <a:custGeom>
              <a:avLst/>
              <a:gdLst>
                <a:gd name="T0" fmla="*/ 82 w 955"/>
                <a:gd name="T1" fmla="*/ 0 h 782"/>
                <a:gd name="T2" fmla="*/ 26 w 955"/>
                <a:gd name="T3" fmla="*/ 195 h 782"/>
                <a:gd name="T4" fmla="*/ 8 w 955"/>
                <a:gd name="T5" fmla="*/ 389 h 782"/>
                <a:gd name="T6" fmla="*/ 69 w 955"/>
                <a:gd name="T7" fmla="*/ 628 h 782"/>
                <a:gd name="T8" fmla="*/ 160 w 955"/>
                <a:gd name="T9" fmla="*/ 724 h 782"/>
                <a:gd name="T10" fmla="*/ 212 w 955"/>
                <a:gd name="T11" fmla="*/ 751 h 782"/>
                <a:gd name="T12" fmla="*/ 269 w 955"/>
                <a:gd name="T13" fmla="*/ 767 h 782"/>
                <a:gd name="T14" fmla="*/ 403 w 955"/>
                <a:gd name="T15" fmla="*/ 768 h 782"/>
                <a:gd name="T16" fmla="*/ 638 w 955"/>
                <a:gd name="T17" fmla="*/ 687 h 782"/>
                <a:gd name="T18" fmla="*/ 802 w 955"/>
                <a:gd name="T19" fmla="*/ 582 h 782"/>
                <a:gd name="T20" fmla="*/ 955 w 955"/>
                <a:gd name="T21" fmla="*/ 448 h 782"/>
                <a:gd name="T22" fmla="*/ 805 w 955"/>
                <a:gd name="T23" fmla="*/ 586 h 782"/>
                <a:gd name="T24" fmla="*/ 641 w 955"/>
                <a:gd name="T25" fmla="*/ 693 h 782"/>
                <a:gd name="T26" fmla="*/ 404 w 955"/>
                <a:gd name="T27" fmla="*/ 775 h 782"/>
                <a:gd name="T28" fmla="*/ 268 w 955"/>
                <a:gd name="T29" fmla="*/ 773 h 782"/>
                <a:gd name="T30" fmla="*/ 210 w 955"/>
                <a:gd name="T31" fmla="*/ 757 h 782"/>
                <a:gd name="T32" fmla="*/ 157 w 955"/>
                <a:gd name="T33" fmla="*/ 730 h 782"/>
                <a:gd name="T34" fmla="*/ 63 w 955"/>
                <a:gd name="T35" fmla="*/ 631 h 782"/>
                <a:gd name="T36" fmla="*/ 1 w 955"/>
                <a:gd name="T37" fmla="*/ 389 h 782"/>
                <a:gd name="T38" fmla="*/ 21 w 955"/>
                <a:gd name="T39" fmla="*/ 194 h 782"/>
                <a:gd name="T40" fmla="*/ 82 w 955"/>
                <a:gd name="T41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5" h="782">
                  <a:moveTo>
                    <a:pt x="82" y="0"/>
                  </a:moveTo>
                  <a:cubicBezTo>
                    <a:pt x="68" y="36"/>
                    <a:pt x="42" y="115"/>
                    <a:pt x="26" y="195"/>
                  </a:cubicBezTo>
                  <a:cubicBezTo>
                    <a:pt x="10" y="275"/>
                    <a:pt x="7" y="355"/>
                    <a:pt x="8" y="389"/>
                  </a:cubicBezTo>
                  <a:cubicBezTo>
                    <a:pt x="8" y="425"/>
                    <a:pt x="15" y="540"/>
                    <a:pt x="69" y="628"/>
                  </a:cubicBezTo>
                  <a:cubicBezTo>
                    <a:pt x="94" y="671"/>
                    <a:pt x="130" y="705"/>
                    <a:pt x="160" y="724"/>
                  </a:cubicBezTo>
                  <a:cubicBezTo>
                    <a:pt x="190" y="743"/>
                    <a:pt x="213" y="750"/>
                    <a:pt x="212" y="751"/>
                  </a:cubicBezTo>
                  <a:cubicBezTo>
                    <a:pt x="213" y="750"/>
                    <a:pt x="234" y="760"/>
                    <a:pt x="269" y="767"/>
                  </a:cubicBezTo>
                  <a:cubicBezTo>
                    <a:pt x="304" y="773"/>
                    <a:pt x="353" y="776"/>
                    <a:pt x="403" y="768"/>
                  </a:cubicBezTo>
                  <a:cubicBezTo>
                    <a:pt x="505" y="756"/>
                    <a:pt x="606" y="705"/>
                    <a:pt x="638" y="687"/>
                  </a:cubicBezTo>
                  <a:cubicBezTo>
                    <a:pt x="668" y="671"/>
                    <a:pt x="737" y="631"/>
                    <a:pt x="802" y="582"/>
                  </a:cubicBezTo>
                  <a:cubicBezTo>
                    <a:pt x="868" y="534"/>
                    <a:pt x="928" y="477"/>
                    <a:pt x="955" y="448"/>
                  </a:cubicBezTo>
                  <a:cubicBezTo>
                    <a:pt x="930" y="479"/>
                    <a:pt x="870" y="537"/>
                    <a:pt x="805" y="586"/>
                  </a:cubicBezTo>
                  <a:cubicBezTo>
                    <a:pt x="741" y="636"/>
                    <a:pt x="671" y="677"/>
                    <a:pt x="641" y="693"/>
                  </a:cubicBezTo>
                  <a:cubicBezTo>
                    <a:pt x="609" y="711"/>
                    <a:pt x="507" y="763"/>
                    <a:pt x="404" y="775"/>
                  </a:cubicBezTo>
                  <a:cubicBezTo>
                    <a:pt x="353" y="782"/>
                    <a:pt x="303" y="780"/>
                    <a:pt x="268" y="773"/>
                  </a:cubicBezTo>
                  <a:cubicBezTo>
                    <a:pt x="232" y="766"/>
                    <a:pt x="210" y="757"/>
                    <a:pt x="210" y="757"/>
                  </a:cubicBezTo>
                  <a:cubicBezTo>
                    <a:pt x="210" y="757"/>
                    <a:pt x="187" y="750"/>
                    <a:pt x="157" y="730"/>
                  </a:cubicBezTo>
                  <a:cubicBezTo>
                    <a:pt x="126" y="711"/>
                    <a:pt x="89" y="676"/>
                    <a:pt x="63" y="631"/>
                  </a:cubicBezTo>
                  <a:cubicBezTo>
                    <a:pt x="8" y="541"/>
                    <a:pt x="1" y="425"/>
                    <a:pt x="1" y="389"/>
                  </a:cubicBezTo>
                  <a:cubicBezTo>
                    <a:pt x="0" y="355"/>
                    <a:pt x="4" y="274"/>
                    <a:pt x="21" y="194"/>
                  </a:cubicBezTo>
                  <a:cubicBezTo>
                    <a:pt x="38" y="114"/>
                    <a:pt x="66" y="36"/>
                    <a:pt x="8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26" name="Freeform 50"/>
            <p:cNvSpPr>
              <a:spLocks/>
            </p:cNvSpPr>
            <p:nvPr/>
          </p:nvSpPr>
          <p:spPr bwMode="auto">
            <a:xfrm>
              <a:off x="600076" y="4173948"/>
              <a:ext cx="3214687" cy="2598738"/>
            </a:xfrm>
            <a:custGeom>
              <a:avLst/>
              <a:gdLst>
                <a:gd name="T0" fmla="*/ 857 w 857"/>
                <a:gd name="T1" fmla="*/ 391 h 693"/>
                <a:gd name="T2" fmla="*/ 723 w 857"/>
                <a:gd name="T3" fmla="*/ 514 h 693"/>
                <a:gd name="T4" fmla="*/ 577 w 857"/>
                <a:gd name="T5" fmla="*/ 610 h 693"/>
                <a:gd name="T6" fmla="*/ 367 w 857"/>
                <a:gd name="T7" fmla="*/ 686 h 693"/>
                <a:gd name="T8" fmla="*/ 245 w 857"/>
                <a:gd name="T9" fmla="*/ 686 h 693"/>
                <a:gd name="T10" fmla="*/ 193 w 857"/>
                <a:gd name="T11" fmla="*/ 672 h 693"/>
                <a:gd name="T12" fmla="*/ 146 w 857"/>
                <a:gd name="T13" fmla="*/ 649 h 693"/>
                <a:gd name="T14" fmla="*/ 60 w 857"/>
                <a:gd name="T15" fmla="*/ 562 h 693"/>
                <a:gd name="T16" fmla="*/ 11 w 857"/>
                <a:gd name="T17" fmla="*/ 438 h 693"/>
                <a:gd name="T18" fmla="*/ 1 w 857"/>
                <a:gd name="T19" fmla="*/ 348 h 693"/>
                <a:gd name="T20" fmla="*/ 19 w 857"/>
                <a:gd name="T21" fmla="*/ 174 h 693"/>
                <a:gd name="T22" fmla="*/ 72 w 857"/>
                <a:gd name="T23" fmla="*/ 0 h 693"/>
                <a:gd name="T24" fmla="*/ 23 w 857"/>
                <a:gd name="T25" fmla="*/ 175 h 693"/>
                <a:gd name="T26" fmla="*/ 8 w 857"/>
                <a:gd name="T27" fmla="*/ 348 h 693"/>
                <a:gd name="T28" fmla="*/ 66 w 857"/>
                <a:gd name="T29" fmla="*/ 559 h 693"/>
                <a:gd name="T30" fmla="*/ 149 w 857"/>
                <a:gd name="T31" fmla="*/ 643 h 693"/>
                <a:gd name="T32" fmla="*/ 196 w 857"/>
                <a:gd name="T33" fmla="*/ 666 h 693"/>
                <a:gd name="T34" fmla="*/ 246 w 857"/>
                <a:gd name="T35" fmla="*/ 679 h 693"/>
                <a:gd name="T36" fmla="*/ 366 w 857"/>
                <a:gd name="T37" fmla="*/ 679 h 693"/>
                <a:gd name="T38" fmla="*/ 574 w 857"/>
                <a:gd name="T39" fmla="*/ 604 h 693"/>
                <a:gd name="T40" fmla="*/ 720 w 857"/>
                <a:gd name="T41" fmla="*/ 510 h 693"/>
                <a:gd name="T42" fmla="*/ 857 w 857"/>
                <a:gd name="T43" fmla="*/ 391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7" h="693">
                  <a:moveTo>
                    <a:pt x="857" y="391"/>
                  </a:moveTo>
                  <a:cubicBezTo>
                    <a:pt x="833" y="417"/>
                    <a:pt x="780" y="469"/>
                    <a:pt x="723" y="514"/>
                  </a:cubicBezTo>
                  <a:cubicBezTo>
                    <a:pt x="666" y="559"/>
                    <a:pt x="604" y="596"/>
                    <a:pt x="577" y="610"/>
                  </a:cubicBezTo>
                  <a:cubicBezTo>
                    <a:pt x="549" y="626"/>
                    <a:pt x="459" y="673"/>
                    <a:pt x="367" y="686"/>
                  </a:cubicBezTo>
                  <a:cubicBezTo>
                    <a:pt x="321" y="693"/>
                    <a:pt x="277" y="691"/>
                    <a:pt x="245" y="686"/>
                  </a:cubicBezTo>
                  <a:cubicBezTo>
                    <a:pt x="213" y="680"/>
                    <a:pt x="193" y="672"/>
                    <a:pt x="193" y="672"/>
                  </a:cubicBezTo>
                  <a:cubicBezTo>
                    <a:pt x="194" y="672"/>
                    <a:pt x="173" y="666"/>
                    <a:pt x="146" y="649"/>
                  </a:cubicBezTo>
                  <a:cubicBezTo>
                    <a:pt x="118" y="632"/>
                    <a:pt x="84" y="602"/>
                    <a:pt x="60" y="562"/>
                  </a:cubicBezTo>
                  <a:cubicBezTo>
                    <a:pt x="35" y="523"/>
                    <a:pt x="18" y="478"/>
                    <a:pt x="11" y="438"/>
                  </a:cubicBezTo>
                  <a:cubicBezTo>
                    <a:pt x="2" y="398"/>
                    <a:pt x="1" y="364"/>
                    <a:pt x="1" y="348"/>
                  </a:cubicBezTo>
                  <a:cubicBezTo>
                    <a:pt x="0" y="317"/>
                    <a:pt x="3" y="245"/>
                    <a:pt x="19" y="174"/>
                  </a:cubicBezTo>
                  <a:cubicBezTo>
                    <a:pt x="33" y="103"/>
                    <a:pt x="58" y="33"/>
                    <a:pt x="72" y="0"/>
                  </a:cubicBezTo>
                  <a:cubicBezTo>
                    <a:pt x="60" y="33"/>
                    <a:pt x="37" y="104"/>
                    <a:pt x="23" y="175"/>
                  </a:cubicBezTo>
                  <a:cubicBezTo>
                    <a:pt x="9" y="246"/>
                    <a:pt x="6" y="317"/>
                    <a:pt x="8" y="348"/>
                  </a:cubicBezTo>
                  <a:cubicBezTo>
                    <a:pt x="8" y="380"/>
                    <a:pt x="14" y="482"/>
                    <a:pt x="66" y="559"/>
                  </a:cubicBezTo>
                  <a:cubicBezTo>
                    <a:pt x="89" y="597"/>
                    <a:pt x="122" y="627"/>
                    <a:pt x="149" y="643"/>
                  </a:cubicBezTo>
                  <a:cubicBezTo>
                    <a:pt x="176" y="660"/>
                    <a:pt x="196" y="666"/>
                    <a:pt x="196" y="666"/>
                  </a:cubicBezTo>
                  <a:cubicBezTo>
                    <a:pt x="196" y="666"/>
                    <a:pt x="215" y="674"/>
                    <a:pt x="246" y="679"/>
                  </a:cubicBezTo>
                  <a:cubicBezTo>
                    <a:pt x="277" y="685"/>
                    <a:pt x="321" y="686"/>
                    <a:pt x="366" y="679"/>
                  </a:cubicBezTo>
                  <a:cubicBezTo>
                    <a:pt x="456" y="667"/>
                    <a:pt x="545" y="620"/>
                    <a:pt x="574" y="604"/>
                  </a:cubicBezTo>
                  <a:cubicBezTo>
                    <a:pt x="601" y="590"/>
                    <a:pt x="662" y="554"/>
                    <a:pt x="720" y="510"/>
                  </a:cubicBezTo>
                  <a:cubicBezTo>
                    <a:pt x="778" y="466"/>
                    <a:pt x="831" y="415"/>
                    <a:pt x="857" y="39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  <p:sp>
          <p:nvSpPr>
            <p:cNvPr id="27" name="Freeform 48"/>
            <p:cNvSpPr>
              <a:spLocks/>
            </p:cNvSpPr>
            <p:nvPr/>
          </p:nvSpPr>
          <p:spPr bwMode="auto">
            <a:xfrm>
              <a:off x="3963989" y="5894798"/>
              <a:ext cx="1681162" cy="1076325"/>
            </a:xfrm>
            <a:custGeom>
              <a:avLst/>
              <a:gdLst>
                <a:gd name="T0" fmla="*/ 0 w 448"/>
                <a:gd name="T1" fmla="*/ 0 h 287"/>
                <a:gd name="T2" fmla="*/ 108 w 448"/>
                <a:gd name="T3" fmla="*/ 65 h 287"/>
                <a:gd name="T4" fmla="*/ 226 w 448"/>
                <a:gd name="T5" fmla="*/ 140 h 287"/>
                <a:gd name="T6" fmla="*/ 344 w 448"/>
                <a:gd name="T7" fmla="*/ 216 h 287"/>
                <a:gd name="T8" fmla="*/ 448 w 448"/>
                <a:gd name="T9" fmla="*/ 287 h 287"/>
                <a:gd name="T10" fmla="*/ 341 w 448"/>
                <a:gd name="T11" fmla="*/ 222 h 287"/>
                <a:gd name="T12" fmla="*/ 223 w 448"/>
                <a:gd name="T13" fmla="*/ 147 h 287"/>
                <a:gd name="T14" fmla="*/ 104 w 448"/>
                <a:gd name="T15" fmla="*/ 71 h 287"/>
                <a:gd name="T16" fmla="*/ 0 w 448"/>
                <a:gd name="T17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287">
                  <a:moveTo>
                    <a:pt x="0" y="0"/>
                  </a:moveTo>
                  <a:cubicBezTo>
                    <a:pt x="23" y="11"/>
                    <a:pt x="90" y="53"/>
                    <a:pt x="108" y="65"/>
                  </a:cubicBezTo>
                  <a:cubicBezTo>
                    <a:pt x="128" y="77"/>
                    <a:pt x="226" y="140"/>
                    <a:pt x="226" y="140"/>
                  </a:cubicBezTo>
                  <a:cubicBezTo>
                    <a:pt x="226" y="140"/>
                    <a:pt x="325" y="203"/>
                    <a:pt x="344" y="216"/>
                  </a:cubicBezTo>
                  <a:cubicBezTo>
                    <a:pt x="363" y="227"/>
                    <a:pt x="429" y="271"/>
                    <a:pt x="448" y="287"/>
                  </a:cubicBezTo>
                  <a:cubicBezTo>
                    <a:pt x="426" y="276"/>
                    <a:pt x="359" y="234"/>
                    <a:pt x="341" y="222"/>
                  </a:cubicBezTo>
                  <a:cubicBezTo>
                    <a:pt x="321" y="210"/>
                    <a:pt x="223" y="147"/>
                    <a:pt x="223" y="147"/>
                  </a:cubicBezTo>
                  <a:cubicBezTo>
                    <a:pt x="223" y="147"/>
                    <a:pt x="124" y="84"/>
                    <a:pt x="104" y="71"/>
                  </a:cubicBezTo>
                  <a:cubicBezTo>
                    <a:pt x="86" y="60"/>
                    <a:pt x="19" y="16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CN" altLang="en-US"/>
            </a:p>
          </p:txBody>
        </p:sp>
      </p:grpSp>
      <p:grpSp>
        <p:nvGrpSpPr>
          <p:cNvPr id="44" name="Group 61"/>
          <p:cNvGrpSpPr>
            <a:grpSpLocks noChangeAspect="1"/>
          </p:cNvGrpSpPr>
          <p:nvPr/>
        </p:nvGrpSpPr>
        <p:grpSpPr bwMode="auto">
          <a:xfrm>
            <a:off x="7903566" y="4704124"/>
            <a:ext cx="3096684" cy="1035358"/>
            <a:chOff x="3976" y="1060"/>
            <a:chExt cx="1463" cy="489"/>
          </a:xfrm>
        </p:grpSpPr>
        <p:sp>
          <p:nvSpPr>
            <p:cNvPr id="45" name="Rectangle 62"/>
            <p:cNvSpPr>
              <a:spLocks noChangeArrowheads="1"/>
            </p:cNvSpPr>
            <p:nvPr/>
          </p:nvSpPr>
          <p:spPr bwMode="auto">
            <a:xfrm>
              <a:off x="3976" y="1203"/>
              <a:ext cx="1463" cy="327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  <a:ln w="9525">
              <a:gradFill flip="none" rotWithShape="1">
                <a:gsLst>
                  <a:gs pos="0">
                    <a:srgbClr val="C85600"/>
                  </a:gs>
                  <a:gs pos="50000">
                    <a:srgbClr val="FF7711"/>
                  </a:gs>
                  <a:gs pos="100000">
                    <a:srgbClr val="CC5700"/>
                  </a:gs>
                </a:gsLst>
                <a:lin ang="2700000" scaled="1"/>
                <a:tileRect/>
              </a:gra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46" name="Freeform 63"/>
            <p:cNvSpPr>
              <a:spLocks/>
            </p:cNvSpPr>
            <p:nvPr/>
          </p:nvSpPr>
          <p:spPr bwMode="auto">
            <a:xfrm>
              <a:off x="4715" y="1459"/>
              <a:ext cx="252" cy="90"/>
            </a:xfrm>
            <a:custGeom>
              <a:avLst/>
              <a:gdLst>
                <a:gd name="T0" fmla="*/ 14 w 42"/>
                <a:gd name="T1" fmla="*/ 0 h 15"/>
                <a:gd name="T2" fmla="*/ 0 w 42"/>
                <a:gd name="T3" fmla="*/ 15 h 15"/>
                <a:gd name="T4" fmla="*/ 42 w 42"/>
                <a:gd name="T5" fmla="*/ 0 h 15"/>
                <a:gd name="T6" fmla="*/ 14 w 4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2" y="0"/>
                    <a:pt x="0" y="15"/>
                    <a:pt x="0" y="15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14" y="0"/>
                  </a:lnTo>
                  <a:close/>
                </a:path>
              </a:pathLst>
            </a:custGeom>
            <a:gradFill flip="none" rotWithShape="1">
              <a:gsLst>
                <a:gs pos="55000">
                  <a:srgbClr val="EA6400"/>
                </a:gs>
                <a:gs pos="100000">
                  <a:srgbClr val="FF9443"/>
                </a:gs>
                <a:gs pos="0">
                  <a:srgbClr val="5B1D01"/>
                </a:gs>
                <a:gs pos="76000">
                  <a:srgbClr val="FF7711"/>
                </a:gs>
              </a:gsLst>
              <a:lin ang="81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3976" y="1060"/>
              <a:ext cx="1459" cy="140"/>
            </a:xfrm>
            <a:custGeom>
              <a:avLst/>
              <a:gdLst>
                <a:gd name="T0" fmla="*/ 750 w 858"/>
                <a:gd name="T1" fmla="*/ 0 h 108"/>
                <a:gd name="T2" fmla="*/ 0 w 858"/>
                <a:gd name="T3" fmla="*/ 0 h 108"/>
                <a:gd name="T4" fmla="*/ 0 w 858"/>
                <a:gd name="T5" fmla="*/ 108 h 108"/>
                <a:gd name="T6" fmla="*/ 858 w 858"/>
                <a:gd name="T7" fmla="*/ 108 h 108"/>
                <a:gd name="T8" fmla="*/ 750 w 85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108">
                  <a:moveTo>
                    <a:pt x="750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858" y="108"/>
                  </a:lnTo>
                  <a:lnTo>
                    <a:pt x="750" y="0"/>
                  </a:lnTo>
                  <a:close/>
                </a:path>
              </a:pathLst>
            </a:custGeom>
            <a:gradFill flip="none" rotWithShape="1">
              <a:gsLst>
                <a:gs pos="55000">
                  <a:srgbClr val="EA6400"/>
                </a:gs>
                <a:gs pos="100000">
                  <a:srgbClr val="FF9443"/>
                </a:gs>
                <a:gs pos="0">
                  <a:srgbClr val="5B1D01"/>
                </a:gs>
                <a:gs pos="76000">
                  <a:srgbClr val="FF7711"/>
                </a:gs>
              </a:gsLst>
              <a:lin ang="81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</p:grpSp>
      <p:grpSp>
        <p:nvGrpSpPr>
          <p:cNvPr id="48" name="Group 61"/>
          <p:cNvGrpSpPr>
            <a:grpSpLocks noChangeAspect="1"/>
          </p:cNvGrpSpPr>
          <p:nvPr/>
        </p:nvGrpSpPr>
        <p:grpSpPr bwMode="auto">
          <a:xfrm>
            <a:off x="7964673" y="3553039"/>
            <a:ext cx="3744385" cy="1043725"/>
            <a:chOff x="3885" y="847"/>
            <a:chExt cx="1769" cy="697"/>
          </a:xfrm>
        </p:grpSpPr>
        <p:sp>
          <p:nvSpPr>
            <p:cNvPr id="49" name="Rectangle 62"/>
            <p:cNvSpPr>
              <a:spLocks noChangeArrowheads="1"/>
            </p:cNvSpPr>
            <p:nvPr/>
          </p:nvSpPr>
          <p:spPr bwMode="auto">
            <a:xfrm>
              <a:off x="3885" y="1047"/>
              <a:ext cx="1769" cy="286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  <a:ln w="9525">
              <a:gradFill flip="none" rotWithShape="1">
                <a:gsLst>
                  <a:gs pos="0">
                    <a:srgbClr val="C85600"/>
                  </a:gs>
                  <a:gs pos="50000">
                    <a:srgbClr val="FF7711"/>
                  </a:gs>
                  <a:gs pos="100000">
                    <a:srgbClr val="CC5700"/>
                  </a:gs>
                </a:gsLst>
                <a:lin ang="2700000" scaled="1"/>
                <a:tileRect/>
              </a:gra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50" name="Freeform 63"/>
            <p:cNvSpPr>
              <a:spLocks/>
            </p:cNvSpPr>
            <p:nvPr/>
          </p:nvSpPr>
          <p:spPr bwMode="auto">
            <a:xfrm>
              <a:off x="4771" y="1454"/>
              <a:ext cx="252" cy="90"/>
            </a:xfrm>
            <a:custGeom>
              <a:avLst/>
              <a:gdLst>
                <a:gd name="T0" fmla="*/ 14 w 42"/>
                <a:gd name="T1" fmla="*/ 0 h 15"/>
                <a:gd name="T2" fmla="*/ 0 w 42"/>
                <a:gd name="T3" fmla="*/ 15 h 15"/>
                <a:gd name="T4" fmla="*/ 42 w 42"/>
                <a:gd name="T5" fmla="*/ 0 h 15"/>
                <a:gd name="T6" fmla="*/ 14 w 4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2" y="0"/>
                    <a:pt x="0" y="15"/>
                    <a:pt x="0" y="15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14" y="0"/>
                  </a:lnTo>
                  <a:close/>
                </a:path>
              </a:pathLst>
            </a:custGeom>
            <a:gradFill flip="none" rotWithShape="1">
              <a:gsLst>
                <a:gs pos="55000">
                  <a:srgbClr val="EA6400"/>
                </a:gs>
                <a:gs pos="100000">
                  <a:srgbClr val="FF9443"/>
                </a:gs>
                <a:gs pos="0">
                  <a:srgbClr val="5B1D01"/>
                </a:gs>
                <a:gs pos="76000">
                  <a:srgbClr val="FF7711"/>
                </a:gs>
              </a:gsLst>
              <a:lin ang="81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51" name="Freeform 64"/>
            <p:cNvSpPr>
              <a:spLocks/>
            </p:cNvSpPr>
            <p:nvPr/>
          </p:nvSpPr>
          <p:spPr bwMode="auto">
            <a:xfrm>
              <a:off x="3885" y="847"/>
              <a:ext cx="1769" cy="200"/>
            </a:xfrm>
            <a:custGeom>
              <a:avLst/>
              <a:gdLst>
                <a:gd name="T0" fmla="*/ 750 w 858"/>
                <a:gd name="T1" fmla="*/ 0 h 108"/>
                <a:gd name="T2" fmla="*/ 0 w 858"/>
                <a:gd name="T3" fmla="*/ 0 h 108"/>
                <a:gd name="T4" fmla="*/ 0 w 858"/>
                <a:gd name="T5" fmla="*/ 108 h 108"/>
                <a:gd name="T6" fmla="*/ 858 w 858"/>
                <a:gd name="T7" fmla="*/ 108 h 108"/>
                <a:gd name="T8" fmla="*/ 750 w 85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108">
                  <a:moveTo>
                    <a:pt x="750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858" y="108"/>
                  </a:lnTo>
                  <a:lnTo>
                    <a:pt x="750" y="0"/>
                  </a:lnTo>
                  <a:close/>
                </a:path>
              </a:pathLst>
            </a:custGeom>
            <a:gradFill flip="none" rotWithShape="1">
              <a:gsLst>
                <a:gs pos="55000">
                  <a:srgbClr val="EA6400"/>
                </a:gs>
                <a:gs pos="100000">
                  <a:srgbClr val="FF9443"/>
                </a:gs>
                <a:gs pos="0">
                  <a:srgbClr val="5B1D01"/>
                </a:gs>
                <a:gs pos="76000">
                  <a:srgbClr val="FF7711"/>
                </a:gs>
              </a:gsLst>
              <a:lin ang="81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</p:grpSp>
      <p:grpSp>
        <p:nvGrpSpPr>
          <p:cNvPr id="52" name="Group 61"/>
          <p:cNvGrpSpPr>
            <a:grpSpLocks noChangeAspect="1"/>
          </p:cNvGrpSpPr>
          <p:nvPr/>
        </p:nvGrpSpPr>
        <p:grpSpPr bwMode="auto">
          <a:xfrm>
            <a:off x="8358071" y="2302094"/>
            <a:ext cx="3134784" cy="815054"/>
            <a:chOff x="3976" y="964"/>
            <a:chExt cx="1481" cy="587"/>
          </a:xfrm>
        </p:grpSpPr>
        <p:sp>
          <p:nvSpPr>
            <p:cNvPr id="53" name="Rectangle 62"/>
            <p:cNvSpPr>
              <a:spLocks noChangeArrowheads="1"/>
            </p:cNvSpPr>
            <p:nvPr/>
          </p:nvSpPr>
          <p:spPr bwMode="auto">
            <a:xfrm>
              <a:off x="3976" y="1203"/>
              <a:ext cx="1481" cy="258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  <a:ln w="9525">
              <a:gradFill flip="none" rotWithShape="1">
                <a:gsLst>
                  <a:gs pos="0">
                    <a:srgbClr val="C85600"/>
                  </a:gs>
                  <a:gs pos="50000">
                    <a:srgbClr val="FF7711"/>
                  </a:gs>
                  <a:gs pos="100000">
                    <a:srgbClr val="CC5700"/>
                  </a:gs>
                </a:gsLst>
                <a:lin ang="2700000" scaled="1"/>
                <a:tileRect/>
              </a:gra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54" name="Freeform 63"/>
            <p:cNvSpPr>
              <a:spLocks/>
            </p:cNvSpPr>
            <p:nvPr/>
          </p:nvSpPr>
          <p:spPr bwMode="auto">
            <a:xfrm>
              <a:off x="4717" y="1461"/>
              <a:ext cx="252" cy="90"/>
            </a:xfrm>
            <a:custGeom>
              <a:avLst/>
              <a:gdLst>
                <a:gd name="T0" fmla="*/ 14 w 42"/>
                <a:gd name="T1" fmla="*/ 0 h 15"/>
                <a:gd name="T2" fmla="*/ 0 w 42"/>
                <a:gd name="T3" fmla="*/ 15 h 15"/>
                <a:gd name="T4" fmla="*/ 42 w 42"/>
                <a:gd name="T5" fmla="*/ 0 h 15"/>
                <a:gd name="T6" fmla="*/ 14 w 4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2" y="0"/>
                    <a:pt x="0" y="15"/>
                    <a:pt x="0" y="15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14" y="0"/>
                  </a:lnTo>
                  <a:close/>
                </a:path>
              </a:pathLst>
            </a:custGeom>
            <a:gradFill flip="none" rotWithShape="1">
              <a:gsLst>
                <a:gs pos="55000">
                  <a:srgbClr val="EA6400"/>
                </a:gs>
                <a:gs pos="100000">
                  <a:srgbClr val="FF9443"/>
                </a:gs>
                <a:gs pos="0">
                  <a:srgbClr val="5B1D01"/>
                </a:gs>
                <a:gs pos="76000">
                  <a:srgbClr val="FF7711"/>
                </a:gs>
              </a:gsLst>
              <a:lin ang="81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55" name="Freeform 64"/>
            <p:cNvSpPr>
              <a:spLocks/>
            </p:cNvSpPr>
            <p:nvPr/>
          </p:nvSpPr>
          <p:spPr bwMode="auto">
            <a:xfrm>
              <a:off x="3976" y="964"/>
              <a:ext cx="1481" cy="239"/>
            </a:xfrm>
            <a:custGeom>
              <a:avLst/>
              <a:gdLst>
                <a:gd name="T0" fmla="*/ 750 w 858"/>
                <a:gd name="T1" fmla="*/ 0 h 108"/>
                <a:gd name="T2" fmla="*/ 0 w 858"/>
                <a:gd name="T3" fmla="*/ 0 h 108"/>
                <a:gd name="T4" fmla="*/ 0 w 858"/>
                <a:gd name="T5" fmla="*/ 108 h 108"/>
                <a:gd name="T6" fmla="*/ 858 w 858"/>
                <a:gd name="T7" fmla="*/ 108 h 108"/>
                <a:gd name="T8" fmla="*/ 750 w 85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108">
                  <a:moveTo>
                    <a:pt x="750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858" y="108"/>
                  </a:lnTo>
                  <a:lnTo>
                    <a:pt x="750" y="0"/>
                  </a:lnTo>
                  <a:close/>
                </a:path>
              </a:pathLst>
            </a:custGeom>
            <a:gradFill flip="none" rotWithShape="1">
              <a:gsLst>
                <a:gs pos="55000">
                  <a:srgbClr val="EA6400"/>
                </a:gs>
                <a:gs pos="100000">
                  <a:srgbClr val="FF9443"/>
                </a:gs>
                <a:gs pos="0">
                  <a:srgbClr val="5B1D01"/>
                </a:gs>
                <a:gs pos="76000">
                  <a:srgbClr val="FF7711"/>
                </a:gs>
              </a:gsLst>
              <a:lin ang="81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k-KZ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</p:grpSp>
      <p:grpSp>
        <p:nvGrpSpPr>
          <p:cNvPr id="56" name="Group 61"/>
          <p:cNvGrpSpPr>
            <a:grpSpLocks noChangeAspect="1"/>
          </p:cNvGrpSpPr>
          <p:nvPr/>
        </p:nvGrpSpPr>
        <p:grpSpPr bwMode="auto">
          <a:xfrm>
            <a:off x="7334064" y="1001717"/>
            <a:ext cx="3258715" cy="852158"/>
            <a:chOff x="3638" y="1360"/>
            <a:chExt cx="1448" cy="730"/>
          </a:xfrm>
        </p:grpSpPr>
        <p:sp>
          <p:nvSpPr>
            <p:cNvPr id="57" name="Rectangle 62"/>
            <p:cNvSpPr>
              <a:spLocks noChangeArrowheads="1"/>
            </p:cNvSpPr>
            <p:nvPr/>
          </p:nvSpPr>
          <p:spPr bwMode="auto">
            <a:xfrm>
              <a:off x="3638" y="1751"/>
              <a:ext cx="1448" cy="339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  <a:ln w="9525">
              <a:gradFill flip="none" rotWithShape="1">
                <a:gsLst>
                  <a:gs pos="0">
                    <a:srgbClr val="C85600"/>
                  </a:gs>
                  <a:gs pos="50000">
                    <a:srgbClr val="FF7711"/>
                  </a:gs>
                  <a:gs pos="100000">
                    <a:srgbClr val="CC5700"/>
                  </a:gs>
                </a:gsLst>
                <a:lin ang="2700000" scaled="1"/>
                <a:tileRect/>
              </a:gra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58" name="Freeform 63"/>
            <p:cNvSpPr>
              <a:spLocks/>
            </p:cNvSpPr>
            <p:nvPr/>
          </p:nvSpPr>
          <p:spPr bwMode="auto">
            <a:xfrm>
              <a:off x="4342" y="1706"/>
              <a:ext cx="252" cy="90"/>
            </a:xfrm>
            <a:custGeom>
              <a:avLst/>
              <a:gdLst>
                <a:gd name="T0" fmla="*/ 14 w 42"/>
                <a:gd name="T1" fmla="*/ 0 h 15"/>
                <a:gd name="T2" fmla="*/ 0 w 42"/>
                <a:gd name="T3" fmla="*/ 15 h 15"/>
                <a:gd name="T4" fmla="*/ 42 w 42"/>
                <a:gd name="T5" fmla="*/ 0 h 15"/>
                <a:gd name="T6" fmla="*/ 14 w 4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2" y="0"/>
                    <a:pt x="0" y="15"/>
                    <a:pt x="0" y="15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14" y="0"/>
                  </a:lnTo>
                  <a:close/>
                </a:path>
              </a:pathLst>
            </a:custGeom>
            <a:gradFill flip="none" rotWithShape="1">
              <a:gsLst>
                <a:gs pos="55000">
                  <a:srgbClr val="EA6400"/>
                </a:gs>
                <a:gs pos="100000">
                  <a:srgbClr val="FF9443"/>
                </a:gs>
                <a:gs pos="0">
                  <a:srgbClr val="5B1D01"/>
                </a:gs>
                <a:gs pos="76000">
                  <a:srgbClr val="FF7711"/>
                </a:gs>
              </a:gsLst>
              <a:lin ang="81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59" name="Freeform 64"/>
            <p:cNvSpPr>
              <a:spLocks/>
            </p:cNvSpPr>
            <p:nvPr/>
          </p:nvSpPr>
          <p:spPr bwMode="auto">
            <a:xfrm>
              <a:off x="3640" y="1360"/>
              <a:ext cx="1446" cy="393"/>
            </a:xfrm>
            <a:custGeom>
              <a:avLst/>
              <a:gdLst>
                <a:gd name="T0" fmla="*/ 750 w 858"/>
                <a:gd name="T1" fmla="*/ 0 h 108"/>
                <a:gd name="T2" fmla="*/ 0 w 858"/>
                <a:gd name="T3" fmla="*/ 0 h 108"/>
                <a:gd name="T4" fmla="*/ 0 w 858"/>
                <a:gd name="T5" fmla="*/ 108 h 108"/>
                <a:gd name="T6" fmla="*/ 858 w 858"/>
                <a:gd name="T7" fmla="*/ 108 h 108"/>
                <a:gd name="T8" fmla="*/ 750 w 85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108">
                  <a:moveTo>
                    <a:pt x="750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858" y="108"/>
                  </a:lnTo>
                  <a:lnTo>
                    <a:pt x="750" y="0"/>
                  </a:lnTo>
                  <a:close/>
                </a:path>
              </a:pathLst>
            </a:custGeom>
            <a:gradFill flip="none" rotWithShape="1">
              <a:gsLst>
                <a:gs pos="55000">
                  <a:srgbClr val="EA6400"/>
                </a:gs>
                <a:gs pos="100000">
                  <a:srgbClr val="FF9443"/>
                </a:gs>
                <a:gs pos="0">
                  <a:srgbClr val="5B1D01"/>
                </a:gs>
                <a:gs pos="76000">
                  <a:srgbClr val="FF7711"/>
                </a:gs>
              </a:gsLst>
              <a:lin ang="81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</p:grpSp>
      <p:grpSp>
        <p:nvGrpSpPr>
          <p:cNvPr id="60" name="Group 61"/>
          <p:cNvGrpSpPr>
            <a:grpSpLocks noChangeAspect="1"/>
          </p:cNvGrpSpPr>
          <p:nvPr/>
        </p:nvGrpSpPr>
        <p:grpSpPr bwMode="auto">
          <a:xfrm flipV="1">
            <a:off x="1661909" y="5085370"/>
            <a:ext cx="2798233" cy="1032846"/>
            <a:chOff x="3976" y="1424"/>
            <a:chExt cx="1322" cy="393"/>
          </a:xfrm>
        </p:grpSpPr>
        <p:sp>
          <p:nvSpPr>
            <p:cNvPr id="61" name="Rectangle 62"/>
            <p:cNvSpPr>
              <a:spLocks noChangeArrowheads="1"/>
            </p:cNvSpPr>
            <p:nvPr/>
          </p:nvSpPr>
          <p:spPr bwMode="auto">
            <a:xfrm rot="10800000">
              <a:off x="3976" y="1454"/>
              <a:ext cx="1218" cy="251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  <a:ln w="9525">
              <a:gradFill flip="none" rotWithShape="1">
                <a:gsLst>
                  <a:gs pos="0">
                    <a:srgbClr val="006B96"/>
                  </a:gs>
                  <a:gs pos="50000">
                    <a:srgbClr val="0083B8"/>
                  </a:gs>
                  <a:gs pos="100000">
                    <a:srgbClr val="006892"/>
                  </a:gs>
                </a:gsLst>
                <a:lin ang="2700000" scaled="1"/>
                <a:tileRect/>
              </a:gra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 rot="16200000">
              <a:off x="5127" y="1505"/>
              <a:ext cx="252" cy="90"/>
            </a:xfrm>
            <a:custGeom>
              <a:avLst/>
              <a:gdLst>
                <a:gd name="T0" fmla="*/ 14 w 42"/>
                <a:gd name="T1" fmla="*/ 0 h 15"/>
                <a:gd name="T2" fmla="*/ 0 w 42"/>
                <a:gd name="T3" fmla="*/ 15 h 15"/>
                <a:gd name="T4" fmla="*/ 42 w 42"/>
                <a:gd name="T5" fmla="*/ 0 h 15"/>
                <a:gd name="T6" fmla="*/ 14 w 4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2" y="0"/>
                    <a:pt x="0" y="15"/>
                    <a:pt x="0" y="15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1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 flipV="1">
              <a:off x="3976" y="1706"/>
              <a:ext cx="858" cy="111"/>
            </a:xfrm>
            <a:custGeom>
              <a:avLst/>
              <a:gdLst>
                <a:gd name="T0" fmla="*/ 750 w 858"/>
                <a:gd name="T1" fmla="*/ 0 h 108"/>
                <a:gd name="T2" fmla="*/ 0 w 858"/>
                <a:gd name="T3" fmla="*/ 0 h 108"/>
                <a:gd name="T4" fmla="*/ 0 w 858"/>
                <a:gd name="T5" fmla="*/ 108 h 108"/>
                <a:gd name="T6" fmla="*/ 858 w 858"/>
                <a:gd name="T7" fmla="*/ 108 h 108"/>
                <a:gd name="T8" fmla="*/ 750 w 85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108">
                  <a:moveTo>
                    <a:pt x="750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858" y="108"/>
                  </a:lnTo>
                  <a:lnTo>
                    <a:pt x="75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altLang="zh-CN" b="1" i="0" u="none" strike="noStrike" kern="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Times New Roman" pitchFamily="18" charset="0"/>
                </a:rPr>
                <a:t> </a:t>
              </a:r>
              <a:endPara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</p:grpSp>
      <p:grpSp>
        <p:nvGrpSpPr>
          <p:cNvPr id="64" name="Group 61"/>
          <p:cNvGrpSpPr>
            <a:grpSpLocks noChangeAspect="1"/>
          </p:cNvGrpSpPr>
          <p:nvPr/>
        </p:nvGrpSpPr>
        <p:grpSpPr bwMode="auto">
          <a:xfrm flipV="1">
            <a:off x="13014" y="3463695"/>
            <a:ext cx="3464997" cy="1312745"/>
            <a:chOff x="3976" y="1388"/>
            <a:chExt cx="1467" cy="486"/>
          </a:xfrm>
        </p:grpSpPr>
        <p:sp>
          <p:nvSpPr>
            <p:cNvPr id="65" name="Rectangle 62"/>
            <p:cNvSpPr>
              <a:spLocks noChangeArrowheads="1"/>
            </p:cNvSpPr>
            <p:nvPr/>
          </p:nvSpPr>
          <p:spPr bwMode="auto">
            <a:xfrm rot="10800000">
              <a:off x="3976" y="1410"/>
              <a:ext cx="1362" cy="296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  <a:ln w="9525">
              <a:gradFill flip="none" rotWithShape="1">
                <a:gsLst>
                  <a:gs pos="0">
                    <a:srgbClr val="006B96"/>
                  </a:gs>
                  <a:gs pos="50000">
                    <a:srgbClr val="0083B8"/>
                  </a:gs>
                  <a:gs pos="100000">
                    <a:srgbClr val="006892"/>
                  </a:gs>
                </a:gsLst>
                <a:lin ang="2700000" scaled="1"/>
                <a:tileRect/>
              </a:gra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 rot="16200000">
              <a:off x="5272" y="1469"/>
              <a:ext cx="252" cy="90"/>
            </a:xfrm>
            <a:custGeom>
              <a:avLst/>
              <a:gdLst>
                <a:gd name="T0" fmla="*/ 14 w 42"/>
                <a:gd name="T1" fmla="*/ 0 h 15"/>
                <a:gd name="T2" fmla="*/ 0 w 42"/>
                <a:gd name="T3" fmla="*/ 15 h 15"/>
                <a:gd name="T4" fmla="*/ 42 w 42"/>
                <a:gd name="T5" fmla="*/ 0 h 15"/>
                <a:gd name="T6" fmla="*/ 14 w 4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2" y="0"/>
                    <a:pt x="0" y="15"/>
                    <a:pt x="0" y="15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1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 flipV="1">
              <a:off x="3976" y="1706"/>
              <a:ext cx="1348" cy="168"/>
            </a:xfrm>
            <a:custGeom>
              <a:avLst/>
              <a:gdLst>
                <a:gd name="T0" fmla="*/ 750 w 858"/>
                <a:gd name="T1" fmla="*/ 0 h 108"/>
                <a:gd name="T2" fmla="*/ 0 w 858"/>
                <a:gd name="T3" fmla="*/ 0 h 108"/>
                <a:gd name="T4" fmla="*/ 0 w 858"/>
                <a:gd name="T5" fmla="*/ 108 h 108"/>
                <a:gd name="T6" fmla="*/ 858 w 858"/>
                <a:gd name="T7" fmla="*/ 108 h 108"/>
                <a:gd name="T8" fmla="*/ 750 w 85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108">
                  <a:moveTo>
                    <a:pt x="750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858" y="108"/>
                  </a:lnTo>
                  <a:lnTo>
                    <a:pt x="75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</p:grpSp>
      <p:grpSp>
        <p:nvGrpSpPr>
          <p:cNvPr id="68" name="Group 61"/>
          <p:cNvGrpSpPr>
            <a:grpSpLocks noChangeAspect="1"/>
          </p:cNvGrpSpPr>
          <p:nvPr/>
        </p:nvGrpSpPr>
        <p:grpSpPr bwMode="auto">
          <a:xfrm flipV="1">
            <a:off x="538127" y="2065304"/>
            <a:ext cx="3043767" cy="922338"/>
            <a:chOff x="3846" y="1423"/>
            <a:chExt cx="1438" cy="581"/>
          </a:xfrm>
        </p:grpSpPr>
        <p:sp>
          <p:nvSpPr>
            <p:cNvPr id="69" name="Rectangle 62"/>
            <p:cNvSpPr>
              <a:spLocks noChangeArrowheads="1"/>
            </p:cNvSpPr>
            <p:nvPr/>
          </p:nvSpPr>
          <p:spPr bwMode="auto">
            <a:xfrm rot="10800000">
              <a:off x="3846" y="1423"/>
              <a:ext cx="1348" cy="283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  <a:ln w="9525">
              <a:gradFill flip="none" rotWithShape="1">
                <a:gsLst>
                  <a:gs pos="0">
                    <a:srgbClr val="006B96"/>
                  </a:gs>
                  <a:gs pos="50000">
                    <a:srgbClr val="0083B8"/>
                  </a:gs>
                  <a:gs pos="100000">
                    <a:srgbClr val="006892"/>
                  </a:gs>
                </a:gsLst>
                <a:lin ang="2700000" scaled="1"/>
                <a:tileRect/>
              </a:gra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70" name="Freeform 63"/>
            <p:cNvSpPr>
              <a:spLocks/>
            </p:cNvSpPr>
            <p:nvPr/>
          </p:nvSpPr>
          <p:spPr bwMode="auto">
            <a:xfrm rot="16200000">
              <a:off x="5113" y="1515"/>
              <a:ext cx="252" cy="90"/>
            </a:xfrm>
            <a:custGeom>
              <a:avLst/>
              <a:gdLst>
                <a:gd name="T0" fmla="*/ 14 w 42"/>
                <a:gd name="T1" fmla="*/ 0 h 15"/>
                <a:gd name="T2" fmla="*/ 0 w 42"/>
                <a:gd name="T3" fmla="*/ 15 h 15"/>
                <a:gd name="T4" fmla="*/ 42 w 42"/>
                <a:gd name="T5" fmla="*/ 0 h 15"/>
                <a:gd name="T6" fmla="*/ 14 w 4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2" y="0"/>
                    <a:pt x="0" y="15"/>
                    <a:pt x="0" y="15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1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71" name="Freeform 64"/>
            <p:cNvSpPr>
              <a:spLocks/>
            </p:cNvSpPr>
            <p:nvPr/>
          </p:nvSpPr>
          <p:spPr bwMode="auto">
            <a:xfrm flipV="1">
              <a:off x="3846" y="1706"/>
              <a:ext cx="1322" cy="298"/>
            </a:xfrm>
            <a:custGeom>
              <a:avLst/>
              <a:gdLst>
                <a:gd name="T0" fmla="*/ 750 w 858"/>
                <a:gd name="T1" fmla="*/ 0 h 108"/>
                <a:gd name="T2" fmla="*/ 0 w 858"/>
                <a:gd name="T3" fmla="*/ 0 h 108"/>
                <a:gd name="T4" fmla="*/ 0 w 858"/>
                <a:gd name="T5" fmla="*/ 108 h 108"/>
                <a:gd name="T6" fmla="*/ 858 w 858"/>
                <a:gd name="T7" fmla="*/ 108 h 108"/>
                <a:gd name="T8" fmla="*/ 750 w 85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108">
                  <a:moveTo>
                    <a:pt x="750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858" y="108"/>
                  </a:lnTo>
                  <a:lnTo>
                    <a:pt x="75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</p:grpSp>
      <p:grpSp>
        <p:nvGrpSpPr>
          <p:cNvPr id="72" name="Group 61"/>
          <p:cNvGrpSpPr>
            <a:grpSpLocks noChangeAspect="1"/>
          </p:cNvGrpSpPr>
          <p:nvPr/>
        </p:nvGrpSpPr>
        <p:grpSpPr bwMode="auto">
          <a:xfrm flipV="1">
            <a:off x="1450428" y="819807"/>
            <a:ext cx="3597073" cy="916250"/>
            <a:chOff x="3976" y="1203"/>
            <a:chExt cx="1322" cy="725"/>
          </a:xfrm>
        </p:grpSpPr>
        <p:sp>
          <p:nvSpPr>
            <p:cNvPr id="73" name="Rectangle 62"/>
            <p:cNvSpPr>
              <a:spLocks noChangeArrowheads="1"/>
            </p:cNvSpPr>
            <p:nvPr/>
          </p:nvSpPr>
          <p:spPr bwMode="auto">
            <a:xfrm rot="10800000">
              <a:off x="3976" y="1203"/>
              <a:ext cx="1218" cy="503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  <a:ln w="9525">
              <a:gradFill flip="none" rotWithShape="1">
                <a:gsLst>
                  <a:gs pos="0">
                    <a:srgbClr val="006B96"/>
                  </a:gs>
                  <a:gs pos="50000">
                    <a:srgbClr val="0083B8"/>
                  </a:gs>
                  <a:gs pos="100000">
                    <a:srgbClr val="006892"/>
                  </a:gs>
                </a:gsLst>
                <a:lin ang="2700000" scaled="1"/>
                <a:tileRect/>
              </a:gra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74" name="Freeform 63"/>
            <p:cNvSpPr>
              <a:spLocks/>
            </p:cNvSpPr>
            <p:nvPr/>
          </p:nvSpPr>
          <p:spPr bwMode="auto">
            <a:xfrm rot="16200000">
              <a:off x="5127" y="1421"/>
              <a:ext cx="252" cy="90"/>
            </a:xfrm>
            <a:custGeom>
              <a:avLst/>
              <a:gdLst>
                <a:gd name="T0" fmla="*/ 14 w 42"/>
                <a:gd name="T1" fmla="*/ 0 h 15"/>
                <a:gd name="T2" fmla="*/ 0 w 42"/>
                <a:gd name="T3" fmla="*/ 15 h 15"/>
                <a:gd name="T4" fmla="*/ 42 w 42"/>
                <a:gd name="T5" fmla="*/ 0 h 15"/>
                <a:gd name="T6" fmla="*/ 14 w 4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2" y="0"/>
                    <a:pt x="0" y="15"/>
                    <a:pt x="0" y="15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1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75" name="Freeform 64"/>
            <p:cNvSpPr>
              <a:spLocks/>
            </p:cNvSpPr>
            <p:nvPr/>
          </p:nvSpPr>
          <p:spPr bwMode="auto">
            <a:xfrm flipV="1">
              <a:off x="3976" y="1706"/>
              <a:ext cx="858" cy="222"/>
            </a:xfrm>
            <a:custGeom>
              <a:avLst/>
              <a:gdLst>
                <a:gd name="T0" fmla="*/ 750 w 858"/>
                <a:gd name="T1" fmla="*/ 0 h 108"/>
                <a:gd name="T2" fmla="*/ 0 w 858"/>
                <a:gd name="T3" fmla="*/ 0 h 108"/>
                <a:gd name="T4" fmla="*/ 0 w 858"/>
                <a:gd name="T5" fmla="*/ 108 h 108"/>
                <a:gd name="T6" fmla="*/ 858 w 858"/>
                <a:gd name="T7" fmla="*/ 108 h 108"/>
                <a:gd name="T8" fmla="*/ 750 w 85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108">
                  <a:moveTo>
                    <a:pt x="750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858" y="108"/>
                  </a:lnTo>
                  <a:lnTo>
                    <a:pt x="75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</p:grpSp>
      <p:sp>
        <p:nvSpPr>
          <p:cNvPr id="76" name="Freeform 63"/>
          <p:cNvSpPr>
            <a:spLocks/>
          </p:cNvSpPr>
          <p:nvPr/>
        </p:nvSpPr>
        <p:spPr bwMode="auto">
          <a:xfrm>
            <a:off x="8840389" y="1119747"/>
            <a:ext cx="533400" cy="142875"/>
          </a:xfrm>
          <a:custGeom>
            <a:avLst/>
            <a:gdLst>
              <a:gd name="T0" fmla="*/ 14 w 42"/>
              <a:gd name="T1" fmla="*/ 0 h 15"/>
              <a:gd name="T2" fmla="*/ 0 w 42"/>
              <a:gd name="T3" fmla="*/ 15 h 15"/>
              <a:gd name="T4" fmla="*/ 42 w 42"/>
              <a:gd name="T5" fmla="*/ 0 h 15"/>
              <a:gd name="T6" fmla="*/ 14 w 42"/>
              <a:gd name="T7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15">
                <a:moveTo>
                  <a:pt x="14" y="0"/>
                </a:moveTo>
                <a:cubicBezTo>
                  <a:pt x="12" y="0"/>
                  <a:pt x="0" y="15"/>
                  <a:pt x="0" y="15"/>
                </a:cubicBezTo>
                <a:cubicBezTo>
                  <a:pt x="42" y="0"/>
                  <a:pt x="42" y="0"/>
                  <a:pt x="42" y="0"/>
                </a:cubicBezTo>
                <a:lnTo>
                  <a:pt x="14" y="0"/>
                </a:lnTo>
                <a:close/>
              </a:path>
            </a:pathLst>
          </a:custGeom>
          <a:gradFill flip="none" rotWithShape="1">
            <a:gsLst>
              <a:gs pos="55000">
                <a:srgbClr val="EA6400"/>
              </a:gs>
              <a:gs pos="100000">
                <a:srgbClr val="FF9443"/>
              </a:gs>
              <a:gs pos="0">
                <a:srgbClr val="5B1D01"/>
              </a:gs>
              <a:gs pos="76000">
                <a:srgbClr val="FF7711"/>
              </a:gs>
            </a:gsLst>
            <a:lin ang="8100000" scaled="1"/>
            <a:tileRect/>
          </a:gradFill>
          <a:ln w="635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grpSp>
        <p:nvGrpSpPr>
          <p:cNvPr id="77" name="Group 61"/>
          <p:cNvGrpSpPr>
            <a:grpSpLocks noChangeAspect="1"/>
          </p:cNvGrpSpPr>
          <p:nvPr/>
        </p:nvGrpSpPr>
        <p:grpSpPr bwMode="auto">
          <a:xfrm flipV="1">
            <a:off x="4562871" y="5762835"/>
            <a:ext cx="3104161" cy="752475"/>
            <a:chOff x="3946" y="1454"/>
            <a:chExt cx="1396" cy="474"/>
          </a:xfrm>
        </p:grpSpPr>
        <p:sp>
          <p:nvSpPr>
            <p:cNvPr id="78" name="Rectangle 62"/>
            <p:cNvSpPr>
              <a:spLocks noChangeArrowheads="1"/>
            </p:cNvSpPr>
            <p:nvPr/>
          </p:nvSpPr>
          <p:spPr bwMode="auto">
            <a:xfrm rot="10800000">
              <a:off x="3946" y="1454"/>
              <a:ext cx="1396" cy="251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  <a:ln w="9525">
              <a:gradFill flip="none" rotWithShape="1">
                <a:gsLst>
                  <a:gs pos="0">
                    <a:srgbClr val="006B96"/>
                  </a:gs>
                  <a:gs pos="50000">
                    <a:srgbClr val="0083B8"/>
                  </a:gs>
                  <a:gs pos="100000">
                    <a:srgbClr val="006892"/>
                  </a:gs>
                </a:gsLst>
                <a:lin ang="2700000" scaled="1"/>
                <a:tileRect/>
              </a:gra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80" name="Freeform 64"/>
            <p:cNvSpPr>
              <a:spLocks/>
            </p:cNvSpPr>
            <p:nvPr/>
          </p:nvSpPr>
          <p:spPr bwMode="auto">
            <a:xfrm flipV="1">
              <a:off x="3976" y="1706"/>
              <a:ext cx="858" cy="222"/>
            </a:xfrm>
            <a:custGeom>
              <a:avLst/>
              <a:gdLst>
                <a:gd name="T0" fmla="*/ 750 w 858"/>
                <a:gd name="T1" fmla="*/ 0 h 108"/>
                <a:gd name="T2" fmla="*/ 0 w 858"/>
                <a:gd name="T3" fmla="*/ 0 h 108"/>
                <a:gd name="T4" fmla="*/ 0 w 858"/>
                <a:gd name="T5" fmla="*/ 108 h 108"/>
                <a:gd name="T6" fmla="*/ 858 w 858"/>
                <a:gd name="T7" fmla="*/ 108 h 108"/>
                <a:gd name="T8" fmla="*/ 750 w 85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108">
                  <a:moveTo>
                    <a:pt x="750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858" y="108"/>
                  </a:lnTo>
                  <a:lnTo>
                    <a:pt x="75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</p:grpSp>
      <p:sp>
        <p:nvSpPr>
          <p:cNvPr id="81" name="Freeform 64"/>
          <p:cNvSpPr>
            <a:spLocks/>
          </p:cNvSpPr>
          <p:nvPr/>
        </p:nvSpPr>
        <p:spPr bwMode="auto">
          <a:xfrm rot="10800000">
            <a:off x="6230351" y="5798289"/>
            <a:ext cx="1436681" cy="353793"/>
          </a:xfrm>
          <a:custGeom>
            <a:avLst/>
            <a:gdLst>
              <a:gd name="T0" fmla="*/ 750 w 858"/>
              <a:gd name="T1" fmla="*/ 0 h 108"/>
              <a:gd name="T2" fmla="*/ 0 w 858"/>
              <a:gd name="T3" fmla="*/ 0 h 108"/>
              <a:gd name="T4" fmla="*/ 0 w 858"/>
              <a:gd name="T5" fmla="*/ 108 h 108"/>
              <a:gd name="T6" fmla="*/ 858 w 858"/>
              <a:gd name="T7" fmla="*/ 108 h 108"/>
              <a:gd name="T8" fmla="*/ 750 w 858"/>
              <a:gd name="T9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8" h="108">
                <a:moveTo>
                  <a:pt x="750" y="0"/>
                </a:moveTo>
                <a:lnTo>
                  <a:pt x="0" y="0"/>
                </a:lnTo>
                <a:lnTo>
                  <a:pt x="0" y="108"/>
                </a:lnTo>
                <a:lnTo>
                  <a:pt x="858" y="108"/>
                </a:lnTo>
                <a:lnTo>
                  <a:pt x="750" y="0"/>
                </a:lnTo>
                <a:close/>
              </a:path>
            </a:pathLst>
          </a:custGeom>
          <a:gradFill flip="none" rotWithShape="1">
            <a:gsLst>
              <a:gs pos="55000">
                <a:srgbClr val="EA6400"/>
              </a:gs>
              <a:gs pos="100000">
                <a:srgbClr val="FF9443"/>
              </a:gs>
              <a:gs pos="0">
                <a:srgbClr val="5B1D01"/>
              </a:gs>
              <a:gs pos="76000">
                <a:srgbClr val="FF7711"/>
              </a:gs>
            </a:gsLst>
            <a:lin ang="8100000" scaled="1"/>
            <a:tileRect/>
          </a:gradFill>
          <a:ln w="635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82" name="Freeform 63"/>
          <p:cNvSpPr>
            <a:spLocks/>
          </p:cNvSpPr>
          <p:nvPr/>
        </p:nvSpPr>
        <p:spPr bwMode="auto">
          <a:xfrm flipV="1">
            <a:off x="4647571" y="5624711"/>
            <a:ext cx="533400" cy="142875"/>
          </a:xfrm>
          <a:custGeom>
            <a:avLst/>
            <a:gdLst>
              <a:gd name="T0" fmla="*/ 14 w 42"/>
              <a:gd name="T1" fmla="*/ 0 h 15"/>
              <a:gd name="T2" fmla="*/ 0 w 42"/>
              <a:gd name="T3" fmla="*/ 15 h 15"/>
              <a:gd name="T4" fmla="*/ 42 w 42"/>
              <a:gd name="T5" fmla="*/ 0 h 15"/>
              <a:gd name="T6" fmla="*/ 14 w 42"/>
              <a:gd name="T7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15">
                <a:moveTo>
                  <a:pt x="14" y="0"/>
                </a:moveTo>
                <a:cubicBezTo>
                  <a:pt x="12" y="0"/>
                  <a:pt x="0" y="15"/>
                  <a:pt x="0" y="15"/>
                </a:cubicBezTo>
                <a:cubicBezTo>
                  <a:pt x="42" y="0"/>
                  <a:pt x="42" y="0"/>
                  <a:pt x="42" y="0"/>
                </a:cubicBezTo>
                <a:lnTo>
                  <a:pt x="14" y="0"/>
                </a:lnTo>
                <a:close/>
              </a:path>
            </a:pathLst>
          </a:custGeom>
          <a:gradFill flip="none" rotWithShape="1">
            <a:gsLst>
              <a:gs pos="0">
                <a:srgbClr val="005070"/>
              </a:gs>
              <a:gs pos="34000">
                <a:srgbClr val="005070"/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 w="635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83" name="Freeform 63"/>
          <p:cNvSpPr>
            <a:spLocks/>
          </p:cNvSpPr>
          <p:nvPr/>
        </p:nvSpPr>
        <p:spPr bwMode="auto">
          <a:xfrm rot="10800000">
            <a:off x="6600112" y="5619960"/>
            <a:ext cx="533400" cy="142875"/>
          </a:xfrm>
          <a:custGeom>
            <a:avLst/>
            <a:gdLst>
              <a:gd name="T0" fmla="*/ 14 w 42"/>
              <a:gd name="T1" fmla="*/ 0 h 15"/>
              <a:gd name="T2" fmla="*/ 0 w 42"/>
              <a:gd name="T3" fmla="*/ 15 h 15"/>
              <a:gd name="T4" fmla="*/ 42 w 42"/>
              <a:gd name="T5" fmla="*/ 0 h 15"/>
              <a:gd name="T6" fmla="*/ 14 w 42"/>
              <a:gd name="T7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15">
                <a:moveTo>
                  <a:pt x="14" y="0"/>
                </a:moveTo>
                <a:cubicBezTo>
                  <a:pt x="12" y="0"/>
                  <a:pt x="0" y="15"/>
                  <a:pt x="0" y="15"/>
                </a:cubicBezTo>
                <a:cubicBezTo>
                  <a:pt x="42" y="0"/>
                  <a:pt x="42" y="0"/>
                  <a:pt x="42" y="0"/>
                </a:cubicBezTo>
                <a:lnTo>
                  <a:pt x="14" y="0"/>
                </a:lnTo>
                <a:close/>
              </a:path>
            </a:pathLst>
          </a:custGeom>
          <a:gradFill flip="none" rotWithShape="1">
            <a:gsLst>
              <a:gs pos="55000">
                <a:srgbClr val="EA6400"/>
              </a:gs>
              <a:gs pos="100000">
                <a:srgbClr val="FF9443"/>
              </a:gs>
              <a:gs pos="0">
                <a:srgbClr val="5B1D01"/>
              </a:gs>
              <a:gs pos="76000">
                <a:srgbClr val="FF7711"/>
              </a:gs>
            </a:gsLst>
            <a:lin ang="8100000" scaled="1"/>
            <a:tileRect/>
          </a:gradFill>
          <a:ln w="635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>
            <a:off x="13014" y="0"/>
            <a:ext cx="12178986" cy="58332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андай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жабдықтары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аса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қауіпті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31479" y="1118713"/>
            <a:ext cx="3424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Арқандармен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арқандармен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алаңы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00712" y="2538948"/>
            <a:ext cx="114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Батуттар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967" y="3870320"/>
            <a:ext cx="25543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Жануарлардың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фигуралары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түріндегі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әткеншек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84175" y="5416317"/>
            <a:ext cx="1958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Гимнастикалық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сақиналар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0971" y="6116628"/>
            <a:ext cx="1156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Карусель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702898" y="1484543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Тұрақты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әткеншек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202190" y="2643732"/>
            <a:ext cx="838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Төбесі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431296" y="3834567"/>
            <a:ext cx="21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Көлденең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тіректер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110136" y="5049817"/>
            <a:ext cx="2183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аспалдақтар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мен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қабырғалар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3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1973</Words>
  <Application>Microsoft Office PowerPoint</Application>
  <PresentationFormat>Произвольный</PresentationFormat>
  <Paragraphs>344</Paragraphs>
  <Slides>35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«ЖЕКЕ ҚАУІПСІЗДІК» ТАҚЫРЫБЫНДАҒЫ САБАҚТАР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5-11 сыныптар мен ТжКБ үшін (70 сабақ):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Ғаламтор мен мессенджерлердегі қауіпті    сілтемелер</vt:lpstr>
      <vt:lpstr>Ғаламторда отыру ережелері: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«ЖЕКЕ ҚАУІПСІЗДІК» ТАҚЫРЫБЫНДАҒЫ САБАҚТАР</dc:title>
  <dc:creator>Анар Альдекенова</dc:creator>
  <cp:lastModifiedBy>Мадина</cp:lastModifiedBy>
  <cp:revision>38</cp:revision>
  <cp:lastPrinted>2024-08-08T18:55:55Z</cp:lastPrinted>
  <dcterms:created xsi:type="dcterms:W3CDTF">2024-08-08T04:12:04Z</dcterms:created>
  <dcterms:modified xsi:type="dcterms:W3CDTF">2024-12-15T15:24:16Z</dcterms:modified>
</cp:coreProperties>
</file>