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83" r:id="rId4"/>
    <p:sldId id="265" r:id="rId5"/>
    <p:sldId id="293" r:id="rId6"/>
    <p:sldId id="278" r:id="rId7"/>
    <p:sldId id="286" r:id="rId8"/>
    <p:sldId id="288" r:id="rId9"/>
    <p:sldId id="289" r:id="rId10"/>
    <p:sldId id="284" r:id="rId11"/>
    <p:sldId id="291" r:id="rId12"/>
    <p:sldId id="290" r:id="rId13"/>
    <p:sldId id="292" r:id="rId14"/>
    <p:sldId id="270" r:id="rId15"/>
    <p:sldId id="273" r:id="rId16"/>
    <p:sldId id="271" r:id="rId17"/>
    <p:sldId id="282" r:id="rId18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7615" autoAdjust="0"/>
  </p:normalViewPr>
  <p:slideViewPr>
    <p:cSldViewPr snapToGrid="0">
      <p:cViewPr varScale="1">
        <p:scale>
          <a:sx n="70" d="100"/>
          <a:sy n="70" d="100"/>
        </p:scale>
        <p:origin x="141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DDDDFD-447F-4E4D-8191-A50A70AF4EE6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33FEA-0D83-47AB-992B-63229A6542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6906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C8EA72-3F78-4F0C-8BD0-E54B4EADFB41}" type="datetimeFigureOut">
              <a:rPr lang="ru-RU" smtClean="0"/>
              <a:t>14.11.2024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1AED3-0879-4817-88A9-6A9BB285B1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20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1AED3-0879-4817-88A9-6A9BB285B11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450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1700" y="479424"/>
            <a:ext cx="7251700" cy="1122363"/>
          </a:xfrm>
          <a:noFill/>
          <a:ln>
            <a:noFill/>
          </a:ln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4"/>
          </a:effectRef>
          <a:fontRef idx="none"/>
        </p:style>
        <p:txBody>
          <a:bodyPr anchor="b"/>
          <a:lstStyle>
            <a:lvl1pPr algn="ctr">
              <a:defRPr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8550" y="1601787"/>
            <a:ext cx="6858000" cy="703262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 algn="ctr">
              <a:buNone/>
              <a:defRPr sz="2400" b="1" cap="none" spc="0">
                <a:ln/>
                <a:solidFill>
                  <a:schemeClr val="accent3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E3A44-C2D2-49A1-82B2-659DA9D8A29A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95054-623F-4474-BA28-025FEEF5F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849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E7EA8-290F-4388-AF01-7FF35F6F9D4B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EBADF-EBC3-4ADA-82E0-05C2B44F68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1814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F84F0-D63A-4254-8BE1-A41BCC3DD3E3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E8DC8-27FB-422C-9DDC-591DFC47CA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85025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725" y="198439"/>
            <a:ext cx="6940550" cy="904874"/>
          </a:xfrm>
          <a:noFill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none"/>
        </p:style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725" y="1103313"/>
            <a:ext cx="6940550" cy="370840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2369C-46CA-441C-A2F5-FADE5959F723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830BD-EB4C-41CF-A6E4-B53A0475E6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59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47BEE-614E-4F75-B9D4-25E59A878309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B5D88-762B-4205-903B-AC96EE3967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940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328E2-D493-4EEF-AFA3-9C5C7287EE4B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6A9D6-77E6-467E-8C82-F2504B6DE8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6046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39500-BA2D-492F-944F-AD1F8959B789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43187-C40E-4A84-A343-024D6FF4DD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7422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0FCDA-6D6B-4C20-8B41-498F720B157C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70EA3-758D-41E1-845C-F265C1BF1B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9965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1B293-4EC2-4DF1-A60F-52CB16ADBC07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3A212B-EFF4-4A6C-A036-1FFDA2FF31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9440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56C49-FAB4-48BA-B7A6-DCB481CF45C7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58FC4-DE3C-478B-8B8A-51276233CE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3695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C6AED-A66E-4D07-8785-5F6C79061552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936BE-9174-4C39-BE04-FD682B8D77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88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8128C9-EF7D-40D2-BC0F-BB705BFB76FB}" type="datetimeFigureOut">
              <a:rPr lang="ru-RU"/>
              <a:pPr>
                <a:defRPr/>
              </a:pPr>
              <a:t>14.11.2024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D1F7B3E-97B0-40E7-BBAD-1761015513E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k.bookmate.com/reader/wZIx4sKB?resource=book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deti-online.com/skazki/sbornik-skazok/volshebnik-izumrudnogo-goroda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1908" y="1195754"/>
            <a:ext cx="5720861" cy="258945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Областной конкурс</a:t>
            </a:r>
            <a:br>
              <a:rPr lang="ru-RU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ru-RU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</a:t>
            </a:r>
            <a:r>
              <a:rPr lang="kk-KZ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ОҚЫРМАН ОТБАСЫ»</a:t>
            </a:r>
            <a:br>
              <a:rPr lang="kk-KZ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kk-KZ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в рамках областной акции</a:t>
            </a:r>
            <a:br>
              <a:rPr lang="kk-KZ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</a:br>
            <a:r>
              <a:rPr lang="kk-KZ" sz="3600" i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«БІР ОТБАСЫ – БІР КІТАП»</a:t>
            </a:r>
            <a:endParaRPr lang="ru-RU" sz="3600" i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8169" y="98671"/>
            <a:ext cx="6858000" cy="59299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i="1" dirty="0" smtClean="0">
                <a:solidFill>
                  <a:schemeClr val="tx1"/>
                </a:solidFill>
              </a:rPr>
              <a:t>Общеобразовательная школа № 19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OKS\БИБЛИОТЕКА 01.07.2021\ПРОЕКТЫ област.и республ\одна семья-одна книга\2022-23\Фото книг\серый люты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571">
            <a:off x="1620780" y="1732525"/>
            <a:ext cx="1600432" cy="21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20859964">
            <a:off x="837872" y="642669"/>
            <a:ext cx="31662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М.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Аузов</a:t>
            </a:r>
            <a:endParaRPr lang="ru-RU" sz="28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«Серый лютый»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842357">
            <a:off x="5957923" y="3086388"/>
            <a:ext cx="25378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Бунин И. А.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«Лапти»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45"/>
          <a:stretch/>
        </p:blipFill>
        <p:spPr bwMode="auto">
          <a:xfrm rot="589905">
            <a:off x="6534981" y="679470"/>
            <a:ext cx="1759275" cy="216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532877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Е. И. Носов </a:t>
            </a:r>
            <a:b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«Живое 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пламя»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659" y="2918933"/>
            <a:ext cx="2084400" cy="253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18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50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58429">
            <a:off x="285150" y="535786"/>
            <a:ext cx="4001699" cy="876484"/>
          </a:xfrm>
        </p:spPr>
        <p:txBody>
          <a:bodyPr/>
          <a:lstStyle/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Д. Лондон </a:t>
            </a:r>
            <a:b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«Белый клык»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4138245"/>
            <a:ext cx="3886200" cy="203871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 rot="1115284">
            <a:off x="5300755" y="604634"/>
            <a:ext cx="3943350" cy="914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А. Дюма</a:t>
            </a:r>
          </a:p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«Три мушкетера»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18143"/>
          <a:stretch/>
        </p:blipFill>
        <p:spPr bwMode="auto">
          <a:xfrm rot="20890578">
            <a:off x="1715456" y="1387917"/>
            <a:ext cx="1760662" cy="245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7906" b="3290"/>
          <a:stretch/>
        </p:blipFill>
        <p:spPr bwMode="auto">
          <a:xfrm rot="1095124">
            <a:off x="5999105" y="1390797"/>
            <a:ext cx="1592657" cy="256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76040" y="4803655"/>
            <a:ext cx="34841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А. К. Дойл</a:t>
            </a:r>
          </a:p>
          <a:p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Приключения Шерлока Холмса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2504">
            <a:off x="3078448" y="3600384"/>
            <a:ext cx="2492639" cy="289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1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50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02912">
            <a:off x="408384" y="472558"/>
            <a:ext cx="4217506" cy="1580309"/>
          </a:xfrm>
        </p:spPr>
        <p:txBody>
          <a:bodyPr/>
          <a:lstStyle/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Р. Фраерман</a:t>
            </a:r>
            <a:b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«Дикая собака динго, или Повесть о первой любви»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4138245"/>
            <a:ext cx="3886200" cy="203871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 rot="751312">
            <a:off x="5218387" y="458673"/>
            <a:ext cx="4253406" cy="97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Е. Пастернак </a:t>
            </a:r>
          </a:p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«Я хочу в школу»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2106">
            <a:off x="1609041" y="2149217"/>
            <a:ext cx="1705417" cy="227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287">
            <a:off x="6181780" y="1364392"/>
            <a:ext cx="1866945" cy="300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8685">
            <a:off x="4889827" y="4109032"/>
            <a:ext cx="4235098" cy="244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038">
            <a:off x="3205149" y="3772781"/>
            <a:ext cx="2160117" cy="27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51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802912">
            <a:off x="546092" y="382038"/>
            <a:ext cx="4217506" cy="1424843"/>
          </a:xfrm>
        </p:spPr>
        <p:txBody>
          <a:bodyPr/>
          <a:lstStyle/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А. Кунанбаев</a:t>
            </a:r>
            <a:b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«Слова назидания»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28344" y="4603531"/>
            <a:ext cx="2386505" cy="1573431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 rot="751312">
            <a:off x="4528096" y="605694"/>
            <a:ext cx="4793754" cy="97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Р. Брэдбери </a:t>
            </a:r>
          </a:p>
          <a:p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«Человек в картинках»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5971">
            <a:off x="2120100" y="1574375"/>
            <a:ext cx="1532585" cy="216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922">
            <a:off x="4947895" y="1262839"/>
            <a:ext cx="1589742" cy="2348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20069" y="5057369"/>
            <a:ext cx="420980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Л. Н. Толстой </a:t>
            </a:r>
            <a:endParaRPr lang="ru-RU" sz="28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sz="28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Суратская</a:t>
            </a:r>
            <a:r>
              <a:rPr lang="ru-RU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кофейная»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2210">
            <a:off x="6881401" y="2843231"/>
            <a:ext cx="1904326" cy="235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Объект 5"/>
          <p:cNvSpPr>
            <a:spLocks noGrp="1"/>
          </p:cNvSpPr>
          <p:nvPr>
            <p:ph sz="half" idx="1"/>
          </p:nvPr>
        </p:nvSpPr>
        <p:spPr>
          <a:xfrm>
            <a:off x="2704798" y="4291452"/>
            <a:ext cx="3734404" cy="765917"/>
          </a:xfrm>
        </p:spPr>
        <p:txBody>
          <a:bodyPr/>
          <a:lstStyle/>
          <a:p>
            <a:pPr marL="0" indent="0">
              <a:buNone/>
            </a:pPr>
            <a:r>
              <a:rPr lang="kk-KZ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У. Шекспир «Гамлет»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9" y="4355111"/>
            <a:ext cx="1502280" cy="206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58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4" name="Лента лицом вниз 13"/>
          <p:cNvSpPr/>
          <p:nvPr/>
        </p:nvSpPr>
        <p:spPr>
          <a:xfrm>
            <a:off x="1813036" y="471257"/>
            <a:ext cx="6266724" cy="3303730"/>
          </a:xfrm>
          <a:prstGeom prst="ribbon">
            <a:avLst>
              <a:gd name="adj1" fmla="val 18227"/>
              <a:gd name="adj2" fmla="val 72576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10-11 классы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20550625">
            <a:off x="867103" y="708344"/>
            <a:ext cx="3436882" cy="1073159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И.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Есенберлин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«Кочевники»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Заголовок 4"/>
          <p:cNvSpPr txBox="1">
            <a:spLocks/>
          </p:cNvSpPr>
          <p:nvPr/>
        </p:nvSpPr>
        <p:spPr bwMode="auto">
          <a:xfrm rot="788804">
            <a:off x="5206306" y="715447"/>
            <a:ext cx="3620813" cy="6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Ч. Айтматов «Плаха»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Объект 5"/>
          <p:cNvSpPr>
            <a:spLocks noGrp="1"/>
          </p:cNvSpPr>
          <p:nvPr>
            <p:ph sz="half" idx="1"/>
          </p:nvPr>
        </p:nvSpPr>
        <p:spPr>
          <a:xfrm>
            <a:off x="5008178" y="5245988"/>
            <a:ext cx="3734404" cy="765917"/>
          </a:xfrm>
        </p:spPr>
        <p:txBody>
          <a:bodyPr/>
          <a:lstStyle/>
          <a:p>
            <a:pPr marL="0" indent="0">
              <a:buNone/>
            </a:pPr>
            <a:r>
              <a:rPr lang="kk-KZ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И. Бунин «Легкое дыхание»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2" descr="Земля, поклонись человеку!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Земля, поклонись человеку! #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4573">
            <a:off x="1695003" y="1795505"/>
            <a:ext cx="2277842" cy="227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641">
            <a:off x="5734931" y="1683564"/>
            <a:ext cx="1559775" cy="245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38" y="4127253"/>
            <a:ext cx="1523072" cy="219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2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509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855" y="425669"/>
            <a:ext cx="7843638" cy="3397469"/>
          </a:xfrm>
        </p:spPr>
        <p:txBody>
          <a:bodyPr/>
          <a:lstStyle/>
          <a:p>
            <a:pPr algn="ctr"/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Русская класическая поэзия: </a:t>
            </a:r>
            <a:b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А. Блок,</a:t>
            </a:r>
            <a:b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А. Ахматова,</a:t>
            </a:r>
            <a:b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С. Есенин, </a:t>
            </a:r>
            <a:b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Н. Гумилев,</a:t>
            </a:r>
            <a:b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О. Мандельштам,</a:t>
            </a:r>
            <a:b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В. Хлебников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9089" y="220717"/>
            <a:ext cx="7859403" cy="5956246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</a:t>
            </a:r>
            <a:endParaRPr lang="en-US" dirty="0" smtClean="0"/>
          </a:p>
          <a:p>
            <a:endParaRPr lang="kk-KZ" sz="1800" dirty="0" smtClean="0">
              <a:hlinkClick r:id="rId3"/>
            </a:endParaRPr>
          </a:p>
          <a:p>
            <a:pPr marL="0" indent="0">
              <a:buNone/>
            </a:pPr>
            <a:r>
              <a:rPr lang="kk-KZ" sz="1800" dirty="0" smtClean="0">
                <a:hlinkClick r:id="rId3"/>
              </a:rPr>
              <a:t>                        </a:t>
            </a:r>
            <a:endParaRPr lang="kk-KZ" sz="1800" dirty="0">
              <a:hlinkClick r:id="rId3"/>
            </a:endParaRPr>
          </a:p>
          <a:p>
            <a:pPr marL="0" indent="0">
              <a:buNone/>
            </a:pPr>
            <a:r>
              <a:rPr lang="kk-KZ" sz="1800" dirty="0" smtClean="0">
                <a:hlinkClick r:id="rId3"/>
              </a:rPr>
              <a:t>                                               </a:t>
            </a:r>
          </a:p>
          <a:p>
            <a:pPr marL="0" indent="0">
              <a:buNone/>
            </a:pPr>
            <a:r>
              <a:rPr lang="ru-RU" dirty="0" smtClean="0"/>
              <a:t>      </a:t>
            </a:r>
            <a:endParaRPr lang="en-US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990896" y="3323491"/>
            <a:ext cx="2508333" cy="3107830"/>
          </a:xfrm>
        </p:spPr>
        <p:txBody>
          <a:bodyPr/>
          <a:lstStyle/>
          <a:p>
            <a:pPr marL="0" indent="0">
              <a:buNone/>
            </a:pPr>
            <a:endParaRPr lang="kk-KZ" dirty="0" smtClean="0"/>
          </a:p>
          <a:p>
            <a:pPr marL="0" indent="0">
              <a:buNone/>
            </a:pPr>
            <a:endParaRPr lang="kk-KZ" dirty="0"/>
          </a:p>
          <a:p>
            <a:pPr marL="0" indent="0">
              <a:buNone/>
            </a:pPr>
            <a:endParaRPr lang="kk-KZ" dirty="0" smtClean="0"/>
          </a:p>
          <a:p>
            <a:pPr marL="0" indent="0">
              <a:buNone/>
            </a:pPr>
            <a:endParaRPr lang="kk-KZ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505597" y="4644469"/>
            <a:ext cx="3697165" cy="65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kk-KZ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С. Цвейг «Шахматная новелла»</a:t>
            </a:r>
            <a:endParaRPr lang="ru-RU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4761328" y="4009292"/>
            <a:ext cx="3697165" cy="65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kk-KZ" sz="2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663">
            <a:off x="5806315" y="3916249"/>
            <a:ext cx="1702129" cy="2364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333">
            <a:off x="1728398" y="1338633"/>
            <a:ext cx="1602019" cy="252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45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338" y="1312130"/>
            <a:ext cx="6459416" cy="2861285"/>
          </a:xfrm>
        </p:spPr>
        <p:txBody>
          <a:bodyPr/>
          <a:lstStyle/>
          <a:p>
            <a:pPr algn="ctr"/>
            <a:r>
              <a:rPr lang="ru-RU" sz="5400" dirty="0" smtClean="0">
                <a:latin typeface="Monotype Corsiva" panose="03010101010201010101" pitchFamily="66" charset="0"/>
              </a:rPr>
              <a:t>УВЛЕКАТЕЛЬНОГО ВАМ </a:t>
            </a:r>
            <a:br>
              <a:rPr lang="ru-RU" sz="5400" dirty="0" smtClean="0">
                <a:latin typeface="Monotype Corsiva" panose="03010101010201010101" pitchFamily="66" charset="0"/>
              </a:rPr>
            </a:br>
            <a:r>
              <a:rPr lang="ru-RU" sz="5400" dirty="0" smtClean="0">
                <a:latin typeface="Monotype Corsiva" panose="03010101010201010101" pitchFamily="66" charset="0"/>
              </a:rPr>
              <a:t>ЧТЕНИЯ.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8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Объект 2"/>
          <p:cNvSpPr>
            <a:spLocks noGrp="1"/>
          </p:cNvSpPr>
          <p:nvPr>
            <p:ph idx="1"/>
          </p:nvPr>
        </p:nvSpPr>
        <p:spPr>
          <a:xfrm>
            <a:off x="1969477" y="224082"/>
            <a:ext cx="6072798" cy="3708400"/>
          </a:xfrm>
          <a:ln w="9525"/>
          <a:extLst>
            <a:ext uri="{91240B29-F687-4F45-9708-019B960494DF}">
              <a14:hiddenLine xmlns:a14="http://schemas.microsoft.com/office/drawing/2010/main" w="12700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ru-RU" altLang="ru-RU" sz="4000" b="1" i="1" dirty="0" smtClean="0"/>
              <a:t>Цель:</a:t>
            </a:r>
            <a:r>
              <a:rPr lang="ru-RU" altLang="ru-RU" sz="4000" i="1" dirty="0" smtClean="0"/>
              <a:t> Возрождение традиций семейного чтения, формирование у молодого поколения семейных духовно-нравственных ценностей</a:t>
            </a:r>
            <a:r>
              <a:rPr lang="ru-RU" altLang="ru-RU" sz="3200" i="1" dirty="0" smtClean="0"/>
              <a:t>, выявление читающих семей.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1839943" y="200992"/>
            <a:ext cx="6153174" cy="3952354"/>
          </a:xfrm>
          <a:prstGeom prst="ribbon">
            <a:avLst>
              <a:gd name="adj1" fmla="val 19237"/>
              <a:gd name="adj2" fmla="val 75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1-4 </a:t>
            </a:r>
            <a:endParaRPr lang="ru-RU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классы</a:t>
            </a:r>
            <a:endParaRPr lang="kk-KZ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20611193">
            <a:off x="402707" y="379937"/>
            <a:ext cx="4663605" cy="2122760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С. 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Михалков «Как друзья познаются»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2" name="Заголовок 4"/>
          <p:cNvSpPr txBox="1">
            <a:spLocks/>
          </p:cNvSpPr>
          <p:nvPr/>
        </p:nvSpPr>
        <p:spPr bwMode="auto">
          <a:xfrm rot="1222551">
            <a:off x="5323382" y="1368312"/>
            <a:ext cx="3562434" cy="61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kk-KZ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Е. Шварц «Сказка о потерянном времени»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7600" y="4553231"/>
            <a:ext cx="33738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 smtClean="0">
                <a:hlinkClick r:id="rId4"/>
              </a:rPr>
              <a:t>/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31932">
            <a:off x="2018122" y="2161939"/>
            <a:ext cx="2318383" cy="1738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57842">
            <a:off x="5474001" y="2084220"/>
            <a:ext cx="1688255" cy="20748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616059">
            <a:off x="5215996" y="4512240"/>
            <a:ext cx="343100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В. Осеева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 «Волшебное слово»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4140" y="4172493"/>
            <a:ext cx="1714560" cy="228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Лента лицом вниз 1"/>
          <p:cNvSpPr/>
          <p:nvPr/>
        </p:nvSpPr>
        <p:spPr>
          <a:xfrm>
            <a:off x="1839943" y="200992"/>
            <a:ext cx="6153174" cy="3952354"/>
          </a:xfrm>
          <a:prstGeom prst="ribbon">
            <a:avLst>
              <a:gd name="adj1" fmla="val 19237"/>
              <a:gd name="adj2" fmla="val 75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5-6 </a:t>
            </a:r>
          </a:p>
          <a:p>
            <a:pPr algn="ctr"/>
            <a:r>
              <a:rPr lang="ru-RU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классы</a:t>
            </a:r>
            <a:endParaRPr lang="kk-KZ" sz="7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59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69904">
            <a:off x="520882" y="663237"/>
            <a:ext cx="3696479" cy="1269326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М. Д. Зверев «Добрый верблюжонок Боту»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 rot="796523">
            <a:off x="4934073" y="719316"/>
            <a:ext cx="4604066" cy="925802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Антуан Де Сент-Экзюпери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«Маленький Принц»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4175">
            <a:off x="1848264" y="2060731"/>
            <a:ext cx="1553153" cy="2088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2503">
            <a:off x="5520376" y="2062097"/>
            <a:ext cx="2319038" cy="273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683" y="4662127"/>
            <a:ext cx="4582752" cy="2195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33" y="4309073"/>
            <a:ext cx="1446049" cy="208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405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73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20493863">
            <a:off x="591152" y="902915"/>
            <a:ext cx="40868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Ремпт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Ф.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«Последняя тайна дракона»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001914">
            <a:off x="4804965" y="4167676"/>
            <a:ext cx="34171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Анке 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Бер</a:t>
            </a:r>
            <a:endParaRPr lang="ru-RU" sz="28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Эндрес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, сын купца. Из жизни средневекового города»</a:t>
            </a:r>
            <a:endParaRPr lang="ru-RU" sz="2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5721">
            <a:off x="2079955" y="2417498"/>
            <a:ext cx="2027326" cy="2959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3724">
            <a:off x="5731502" y="995851"/>
            <a:ext cx="2146033" cy="3038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7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19483" y="672170"/>
            <a:ext cx="3868340" cy="8239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C:\Users\0061\Desktop\книга рис+шаб\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83" y="-68604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 rot="20959797">
            <a:off x="651774" y="436486"/>
            <a:ext cx="51853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З.Наурызбаева</a:t>
            </a:r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 поисках Золотой чащи.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Приключения Бату и его друзей»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773909">
            <a:off x="4809808" y="4152359"/>
            <a:ext cx="35108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Р. Киплинг </a:t>
            </a:r>
          </a:p>
          <a:p>
            <a:r>
              <a:rPr lang="ru-RU" sz="28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«Книга джунглей»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12545"/>
          <a:stretch/>
        </p:blipFill>
        <p:spPr bwMode="auto">
          <a:xfrm rot="21108704">
            <a:off x="1626280" y="2768847"/>
            <a:ext cx="2363637" cy="312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089">
            <a:off x="6068101" y="716814"/>
            <a:ext cx="2228376" cy="351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20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Лента лицом вниз 7"/>
          <p:cNvSpPr/>
          <p:nvPr/>
        </p:nvSpPr>
        <p:spPr>
          <a:xfrm>
            <a:off x="1828800" y="457200"/>
            <a:ext cx="6164317" cy="3373821"/>
          </a:xfrm>
          <a:prstGeom prst="ribbon">
            <a:avLst>
              <a:gd name="adj1" fmla="val 19237"/>
              <a:gd name="adj2" fmla="val 75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kk-KZ" sz="7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</a:rPr>
              <a:t>7-9 классы</a:t>
            </a:r>
            <a:endParaRPr lang="ru-RU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8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ІР ОТБАСЫ - БІР КІТАП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40861D8-65F1-49E8-895E-38D0465CDAE0}" vid="{A9F4279F-7CFA-4EE6-8D9D-8C5BD3B474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БІР ОТБАСЫ - БІР КІТАП</Template>
  <TotalTime>1603</TotalTime>
  <Words>232</Words>
  <Application>Microsoft Office PowerPoint</Application>
  <PresentationFormat>Экран (4:3)</PresentationFormat>
  <Paragraphs>66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Monotype Corsiva</vt:lpstr>
      <vt:lpstr>БІР ОТБАСЫ - БІР КІТАП</vt:lpstr>
      <vt:lpstr>Областной конкурс «ОҚЫРМАН ОТБАСЫ» в рамках областной акции «БІР ОТБАСЫ – БІР КІТАП»</vt:lpstr>
      <vt:lpstr>Презентация PowerPoint</vt:lpstr>
      <vt:lpstr>Презентация PowerPoint</vt:lpstr>
      <vt:lpstr>С. Михалков «Как друзья познаются»</vt:lpstr>
      <vt:lpstr>Презентация PowerPoint</vt:lpstr>
      <vt:lpstr>М. Д. Зверев «Добрый верблюжонок Боту»</vt:lpstr>
      <vt:lpstr>Презентация PowerPoint</vt:lpstr>
      <vt:lpstr>Презентация PowerPoint</vt:lpstr>
      <vt:lpstr>Презентация PowerPoint</vt:lpstr>
      <vt:lpstr>Презентация PowerPoint</vt:lpstr>
      <vt:lpstr>Д. Лондон  «Белый клык»</vt:lpstr>
      <vt:lpstr>Р. Фраерман «Дикая собака динго, или Повесть о первой любви»</vt:lpstr>
      <vt:lpstr>А. Кунанбаев «Слова назидания»</vt:lpstr>
      <vt:lpstr>Презентация PowerPoint</vt:lpstr>
      <vt:lpstr>И. Есенберлин «Кочевники»</vt:lpstr>
      <vt:lpstr>Русская класическая поэзия:            А. Блок,               А. Ахматова,           С. Есенин,               Н. Гумилев,                    О. Мандельштам,                 В. Хлебников</vt:lpstr>
      <vt:lpstr>УВЛЕКАТЕЛЬНОГО ВАМ  ЧТЕНИЯ.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конкурс «ОҚЫРМАН ОТБАСЫ» в рамках областной акции «БІР ОТБАСЫ – БІР КІТАП»</dc:title>
  <dc:creator>Оксана Абикеева</dc:creator>
  <cp:lastModifiedBy>USER</cp:lastModifiedBy>
  <cp:revision>118</cp:revision>
  <dcterms:created xsi:type="dcterms:W3CDTF">2021-02-08T05:13:15Z</dcterms:created>
  <dcterms:modified xsi:type="dcterms:W3CDTF">2024-11-14T05:44:24Z</dcterms:modified>
</cp:coreProperties>
</file>