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8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700" y="479424"/>
            <a:ext cx="7251700" cy="1122363"/>
          </a:xfrm>
          <a:noFill/>
          <a:ln>
            <a:noFill/>
          </a:ln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4"/>
          </a:effectRef>
          <a:fontRef idx="none"/>
        </p:style>
        <p:txBody>
          <a:bodyPr anchor="b"/>
          <a:lstStyle>
            <a:lvl1pPr algn="ctr">
              <a:defRPr sz="60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550" y="1601787"/>
            <a:ext cx="6858000" cy="703262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 algn="ctr">
              <a:buNone/>
              <a:defRPr sz="2400" b="1" cap="none" spc="0">
                <a:ln/>
                <a:solidFill>
                  <a:schemeClr val="accent3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E3A44-C2D2-49A1-82B2-659DA9D8A29A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95054-623F-4474-BA28-025FEEF5F1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849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E7EA8-290F-4388-AF01-7FF35F6F9D4B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EBADF-EBC3-4ADA-82E0-05C2B44F68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181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84F0-D63A-4254-8BE1-A41BCC3DD3E3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E8DC8-27FB-422C-9DDC-591DFC47CA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502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725" y="198439"/>
            <a:ext cx="6940550" cy="904874"/>
          </a:xfr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725" y="1103313"/>
            <a:ext cx="6940550" cy="3708400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369C-46CA-441C-A2F5-FADE5959F723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830BD-EB4C-41CF-A6E4-B53A0475E6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47BEE-614E-4F75-B9D4-25E59A878309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B5D88-762B-4205-903B-AC96EE3967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94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328E2-D493-4EEF-AFA3-9C5C7287EE4B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6A9D6-77E6-467E-8C82-F2504B6DE8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04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39500-BA2D-492F-944F-AD1F8959B789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43187-C40E-4A84-A343-024D6FF4DD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74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FCDA-6D6B-4C20-8B41-498F720B157C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70EA3-758D-41E1-845C-F265C1BF1B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996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B293-4EC2-4DF1-A60F-52CB16ADBC07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A212B-EFF4-4A6C-A036-1FFDA2FF31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944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6C49-FAB4-48BA-B7A6-DCB481CF45C7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58FC4-DE3C-478B-8B8A-51276233CE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369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C6AED-A66E-4D07-8785-5F6C79061552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936BE-9174-4C39-BE04-FD682B8D77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288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128C9-EF7D-40D2-BC0F-BB705BFB76FB}" type="datetimeFigureOut">
              <a:rPr lang="ru-RU"/>
              <a:pPr>
                <a:defRPr/>
              </a:pPr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D1F7B3E-97B0-40E7-BBAD-1761015513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1908" y="1195754"/>
            <a:ext cx="5720861" cy="258945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Областной конкурс</a:t>
            </a:r>
            <a:br>
              <a:rPr lang="ru-RU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ru-RU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«</a:t>
            </a:r>
            <a:r>
              <a:rPr lang="kk-KZ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ОҚЫРМАН ОТБАСЫ»</a:t>
            </a:r>
            <a:br>
              <a:rPr lang="kk-KZ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kk-KZ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в рамках областной акции</a:t>
            </a:r>
            <a:br>
              <a:rPr lang="kk-KZ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kk-KZ" sz="3600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«БІР ОТБАСЫ – БІР КІТАП»</a:t>
            </a:r>
            <a:endParaRPr lang="ru-RU" sz="3600" i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8169" y="98671"/>
            <a:ext cx="6858000" cy="59299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i="1" dirty="0" smtClean="0">
                <a:solidFill>
                  <a:schemeClr val="tx1"/>
                </a:solidFill>
              </a:rPr>
              <a:t>Общеобразовательная школа № 19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1969477" y="224082"/>
            <a:ext cx="6072798" cy="37084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altLang="ru-RU" sz="3200" b="1" i="1" dirty="0" smtClean="0"/>
              <a:t>Цель:</a:t>
            </a:r>
            <a:r>
              <a:rPr lang="ru-RU" altLang="ru-RU" sz="3200" i="1" dirty="0" smtClean="0"/>
              <a:t> Возрождение традиций семейного чтения, формирование у молодого поколения семейных духовно-нравственных ценностей, выявление 30 читающих семей в рамках акции «30-летию Независимости Республики Казахстан – 30 книг»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0061\Desktop\книга рис+шаб\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9" r="12481" b="11570"/>
          <a:stretch/>
        </p:blipFill>
        <p:spPr>
          <a:xfrm rot="791004">
            <a:off x="4298086" y="2163649"/>
            <a:ext cx="4340180" cy="37477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2880">
            <a:off x="438557" y="618186"/>
            <a:ext cx="3792792" cy="410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4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338" y="1312130"/>
            <a:ext cx="6459416" cy="2861285"/>
          </a:xfrm>
        </p:spPr>
        <p:txBody>
          <a:bodyPr/>
          <a:lstStyle/>
          <a:p>
            <a:pPr algn="ctr"/>
            <a:r>
              <a:rPr lang="ru-RU" sz="5400" dirty="0" smtClean="0">
                <a:latin typeface="Monotype Corsiva" panose="03010101010201010101" pitchFamily="66" charset="0"/>
              </a:rPr>
              <a:t>УВЛЕКАТЕЛЬНОГО ВАМ </a:t>
            </a:r>
            <a:br>
              <a:rPr lang="ru-RU" sz="5400" dirty="0" smtClean="0">
                <a:latin typeface="Monotype Corsiva" panose="03010101010201010101" pitchFamily="66" charset="0"/>
              </a:rPr>
            </a:br>
            <a:r>
              <a:rPr lang="ru-RU" sz="5400" dirty="0" smtClean="0">
                <a:latin typeface="Monotype Corsiva" panose="03010101010201010101" pitchFamily="66" charset="0"/>
              </a:rPr>
              <a:t>ЧТЕНИЯ.</a:t>
            </a:r>
            <a:endParaRPr lang="ru-RU" sz="5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31641"/>
      </p:ext>
    </p:extLst>
  </p:cSld>
  <p:clrMapOvr>
    <a:masterClrMapping/>
  </p:clrMapOvr>
</p:sld>
</file>

<file path=ppt/theme/theme1.xml><?xml version="1.0" encoding="utf-8"?>
<a:theme xmlns:a="http://schemas.openxmlformats.org/drawingml/2006/main" name="БІР ОТБАСЫ - БІР КІТАП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A40861D8-65F1-49E8-895E-38D0465CDAE0}" vid="{A9F4279F-7CFA-4EE6-8D9D-8C5BD3B474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БІР ОТБАСЫ - БІР КІТАП</Template>
  <TotalTime>911</TotalTime>
  <Words>39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Monotype Corsiva</vt:lpstr>
      <vt:lpstr>БІР ОТБАСЫ - БІР КІТАП</vt:lpstr>
      <vt:lpstr>Областной конкурс «ОҚЫРМАН ОТБАСЫ» в рамках областной акции «БІР ОТБАСЫ – БІР КІТАП»</vt:lpstr>
      <vt:lpstr>Презентация PowerPoint</vt:lpstr>
      <vt:lpstr>Презентация PowerPoint</vt:lpstr>
      <vt:lpstr>УВЛЕКАТЕЛЬНОГО ВАМ  ЧТЕНИЯ.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Областной конкурс «ОҚЫРМАН ОТБАСЫ» в рамках областной акции «БІР ОТБАСЫ – БІР КІТАП»</dc:title>
  <dc:creator>Оксана Абикеева</dc:creator>
  <cp:lastModifiedBy>USER</cp:lastModifiedBy>
  <cp:revision>68</cp:revision>
  <dcterms:created xsi:type="dcterms:W3CDTF">2021-02-08T05:13:15Z</dcterms:created>
  <dcterms:modified xsi:type="dcterms:W3CDTF">2024-11-14T08:38:08Z</dcterms:modified>
</cp:coreProperties>
</file>