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8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6474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09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47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52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43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14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96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3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03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D1D1D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D1D1D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D1D1D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D1D1D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D8FE"/>
            </a:gs>
            <a:gs pos="100000">
              <a:srgbClr val="6F89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rochtenie.ru/node/18346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nlr.ru/prof/reader/fenomenchteniya/chitaem-o-chtenii?id=10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hyperlink" Target="http://bibliogid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-11865" y="414719"/>
            <a:ext cx="64807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 dirty="0">
                <a:solidFill>
                  <a:srgbClr val="AF0F5B"/>
                </a:solidFill>
                <a:latin typeface="Calibri"/>
                <a:ea typeface="Calibri"/>
                <a:cs typeface="Calibri"/>
                <a:sym typeface="Calibri"/>
              </a:rPr>
              <a:t>ЧТЕНИЕ  - ЭТО…</a:t>
            </a:r>
            <a:endParaRPr sz="6000" b="1" i="0" u="none" strike="noStrike" cap="none" dirty="0">
              <a:solidFill>
                <a:srgbClr val="AF0F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843808" y="1988840"/>
            <a:ext cx="536781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rPr>
              <a:t>ВЫСТАВКА – РАЗМЫШЛЕНИЕ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rPr>
              <a:t>для родителей и не только</a:t>
            </a:r>
            <a:endParaRPr sz="3200" b="1">
              <a:solidFill>
                <a:srgbClr val="0C59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936025" y="5623133"/>
            <a:ext cx="3754815" cy="4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КГУ  «ОШ №19» г. Темиртау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532440" y="260648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C59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 descr="читатель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708920"/>
            <a:ext cx="2578870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11" y="224105"/>
            <a:ext cx="1578789" cy="2224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611560" y="1052736"/>
            <a:ext cx="367240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Чтение - это вид речевой деятельности, направленный на смысловое восприятие графически зафиксированного текста.</a:t>
            </a: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3568" y="2636912"/>
            <a:ext cx="367240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Чтение – вид коммуникативно-познавательной деятельности (духовного общения и взаимовлияния людей), направленной на удовлетворение различных потребностей (духовных, профессиональных, эстетических и др.) средствами печатной информации.</a:t>
            </a: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644008" y="1124744"/>
            <a:ext cx="417646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Такие определения чтению можно найти в словарях и справочниках.</a:t>
            </a:r>
            <a:endParaRPr/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Но мы хотим расширить значение этого вида деятельности и предлагаем вашему вниманию </a:t>
            </a:r>
            <a:r>
              <a:rPr lang="ru-RU" sz="20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выставку – размышление «Чтение – это…»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91" y="3389942"/>
            <a:ext cx="2692749" cy="23409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971600" y="908720"/>
            <a:ext cx="7056784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Самое распространенное определение следующее: чтение – это процесс использования наших глаз и сознания для понимания как буквального, так и скрытого смысла текста. 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Но это определение – слишком простое для такого сложного интеллектуального явления, как чтение. Его многочисленные аспекты все еще продолжают изучать. Не зря гениальный немецкий поэт Гете писал: «Эти добрые люди и не подозревают, каких трудов и времени стоит научиться читать. Я сам на это употребил 80 лет и все еще не могу сказать, что вполне достиг цели».</a:t>
            </a:r>
            <a:endParaRPr sz="24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462608" y="692696"/>
            <a:ext cx="84066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Виды изданий для чтения:</a:t>
            </a:r>
            <a:endParaRPr sz="54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 descr="4859380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61" y="1889492"/>
            <a:ext cx="1904257" cy="93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fcbed9782f0c2387045537d366a3144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054" y="4353980"/>
            <a:ext cx="1571047" cy="119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3275856" y="1988840"/>
            <a:ext cx="1192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Книги,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брошюры</a:t>
            </a:r>
            <a:endParaRPr sz="18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6" descr="YElektronnye-knig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7059" y="3107486"/>
            <a:ext cx="1538834" cy="1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95775" y="3147789"/>
            <a:ext cx="2158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Электронные книги</a:t>
            </a:r>
            <a:endParaRPr sz="1800" b="1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33627" y="1719337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Полезные ссылки: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7484" y="2312005"/>
            <a:ext cx="40212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Центр чтения Российской национальной библиотеки </a:t>
            </a:r>
            <a:r>
              <a:rPr lang="ru-RU" sz="1800" u="sng" dirty="0">
                <a:solidFill>
                  <a:srgbClr val="EB8803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http://nlr.ru/prof/reader/fenomenchteniya/chitaem-o-chtenii?id=10221</a:t>
            </a:r>
            <a:endParaRPr lang="ru-RU" sz="1800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lang="ru-RU" sz="1800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1800" dirty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Журнал «Прочтение»</a:t>
            </a:r>
            <a:endParaRPr lang="ru-RU" dirty="0"/>
          </a:p>
          <a:p>
            <a:pPr lvl="0" algn="just"/>
            <a:r>
              <a:rPr lang="ru-RU" sz="1800" u="sng" dirty="0">
                <a:solidFill>
                  <a:srgbClr val="EB8803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http://prochtenie.ru/node/18346</a:t>
            </a:r>
            <a:endParaRPr lang="ru-RU" sz="1800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lang="ru-RU" sz="1800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1800" dirty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Электронный альманах «</a:t>
            </a:r>
            <a:r>
              <a:rPr lang="ru-RU" sz="1800" dirty="0" err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БиблиоГид</a:t>
            </a:r>
            <a:r>
              <a:rPr lang="ru-RU" sz="1800" dirty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dirty="0"/>
          </a:p>
          <a:p>
            <a:pPr lvl="0" algn="just"/>
            <a:r>
              <a:rPr lang="ru-RU" sz="1800" u="sng" dirty="0">
                <a:solidFill>
                  <a:srgbClr val="EB8803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http://bibliogid.ru</a:t>
            </a:r>
            <a:endParaRPr lang="ru-RU" sz="1800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lang="ru-RU" sz="1800" dirty="0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3654" y="5039805"/>
            <a:ext cx="2804403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611560" y="620688"/>
            <a:ext cx="3744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Польза от чтения книг</a:t>
            </a:r>
            <a:endParaRPr sz="28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395536" y="2924944"/>
            <a:ext cx="403244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Чтение книг делает человека грамотным. 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Перечитывая тонны грамотно построенных предложений и правильно написанных слов, мы учимся писать грамотно и без ошибок. Особенно хорошо помогает в этом чтение вслух. Сегодня этот навык становится редкостью.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4860032" y="692696"/>
            <a:ext cx="388843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3.  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Чтение книг способствует общению. 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Когда ты переполнен эмоциями от новой и интересной прочитанной книги, возникает потребность поделиться этим с друзьями, значит появляются темы для разговора и обсуждения. Навыки пересказывания, т. е. изложения, будут формироваться постепенно, со временем, вы станете отличным рассказчиком. Это будет объединять вокруг вас других людей.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От хороших книг человек умнеет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Таких людей называют начитанными. Книги расширяют наш кругозор. Мы можем поддержать беседу на разные темы или быть компетентным и более сведущим в чем-либо одном. Нас уже не смогут назвать человеком, который и двух слов связать не умеет.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67544" y="1124744"/>
            <a:ext cx="396044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Выработка четкого и ясного мышления и воображения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Подумать о прочитанном и поразмышлять, додумать за автора продолжение и придумать собственный финал — очень увлекательное занятие. Мы учимся читать между строк.</a:t>
            </a: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323528" y="692696"/>
            <a:ext cx="403244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Книги развивают память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Если вы любите стихи, то многие из них знаете наизусть. Заучивая и запоминая, мы можем применять полученные навыки в других наших занятиях и деятельности.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Книги учат сопереживать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Оставаясь один на один с героями романа, мы становимся с ними одним целым и испытываем целую гамму чувств и эмоций при прочтении. Чтение книг рождает наши эмоции.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7. Если книга хорошо оформлена, если в ней есть красивая графика и картинки, все это способствует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формированию правильного эстетического вкуса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4788024" y="692696"/>
            <a:ext cx="3923928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8. Когда мы читаем вслух, мы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развиваем и улучшаем дикцию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Что очень полезно для публичных выступлений. Красивая речь всегда является преимуществом.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9. Чтение книг с карандашом в руках помогает научиться выделять главное и важное, ведь не секрет, что когда мы что-то записываем,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мы улучшаем свою механическую память 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и информация запоминается гораздо лучше.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10. Читая книги, мы </a:t>
            </a:r>
            <a:r>
              <a:rPr lang="ru-RU" sz="16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разрабатываем свою систему восприятия информации через книги</a:t>
            </a:r>
            <a:r>
              <a:rPr lang="ru-RU" sz="16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У нас появляется собственная методика чтения, с помощью которой мы лучше усваиваем информацию.</a:t>
            </a:r>
            <a:endParaRPr sz="1600" b="1" i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539552" y="620688"/>
            <a:ext cx="38884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Помощники в выборе книг</a:t>
            </a:r>
            <a:endParaRPr sz="24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23528" y="1268760"/>
            <a:ext cx="388843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Интернет-магазины,</a:t>
            </a:r>
            <a:r>
              <a:rPr lang="ru-RU" sz="1800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 которые предлагают нам не только купить книгу, но и предварительно ознакомят нас с рецензией и дадут полистать и почитать несколько страниц. Все это, а также отзывы тех, кто уже прочитал эти книги раньше, позволяют нам сделать правильный выбор и принять решение: купить или не купить эту книгу.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395536" y="4509120"/>
            <a:ext cx="38164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Списки</a:t>
            </a:r>
            <a:r>
              <a:rPr lang="ru-RU" sz="1800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 дополнительного чтения «Советуем прочитать» в конце учебников.</a:t>
            </a: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4860032" y="620688"/>
            <a:ext cx="381642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"Библиогид" </a:t>
            </a:r>
            <a:r>
              <a:rPr lang="ru-RU" sz="1800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- электронный альманах о книгах для детей, созданный сотрудниками Российской государственной детской библиотеки и адресованный руководителям детского чтения, в том числе родителям.</a:t>
            </a: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 descr="Безымянны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2996952"/>
            <a:ext cx="3875041" cy="280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/>
          <p:nvPr/>
        </p:nvSpPr>
        <p:spPr>
          <a:xfrm>
            <a:off x="467544" y="1196752"/>
            <a:ext cx="381642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Как бы ни были ценны печатные помощники в выборе книг для ребенка, с ними не может сравниться </a:t>
            </a: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живая рекомендация библиотекаря </a:t>
            </a:r>
            <a:r>
              <a:rPr lang="ru-RU" sz="1800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— знатока детской книги и навигатора в мире книжной продукции. Обращение ребенка и его родителей в детскую или школьную библиотеку за помощью в выборе литературы для ребенка того или иного возраста — лучший путь к чтению ценной литературы.</a:t>
            </a:r>
            <a:endParaRPr sz="1800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2" descr="380683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1484784"/>
            <a:ext cx="3497834" cy="371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/>
          <p:nvPr/>
        </p:nvSpPr>
        <p:spPr>
          <a:xfrm>
            <a:off x="683568" y="692696"/>
            <a:ext cx="792088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Читайте только лучшие книги, дорогие друзья, и это станет отличной инвестицией в вашу копилку личностного роста. 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Хороших вам книг и увлекательного чтения!</a:t>
            </a:r>
            <a:endParaRPr sz="44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FBFBF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675</Words>
  <Application>Microsoft Office PowerPoint</Application>
  <PresentationFormat>Экран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modified xsi:type="dcterms:W3CDTF">2024-11-08T06:27:37Z</dcterms:modified>
</cp:coreProperties>
</file>