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1" r:id="rId3"/>
    <p:sldId id="286" r:id="rId4"/>
    <p:sldId id="287" r:id="rId5"/>
    <p:sldId id="288" r:id="rId6"/>
    <p:sldId id="283" r:id="rId7"/>
    <p:sldId id="289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домашний\Desktop\Новая папка\256100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19660" y="1371600"/>
            <a:ext cx="8124340" cy="304698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9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«Речь и игра </a:t>
            </a:r>
          </a:p>
          <a:p>
            <a:r>
              <a:rPr lang="ru-RU" sz="9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рядом всегда»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домашний\Desktop\Новая папка\256100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143000" y="609600"/>
            <a:ext cx="7010400" cy="58265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5220" rIns="91440" bIns="6665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4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ериоды развития речи</a:t>
            </a:r>
            <a:r>
              <a:rPr lang="ru-RU" sz="4800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Первый </a:t>
            </a:r>
            <a:r>
              <a:rPr kumimoji="0" lang="ru-RU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период </a:t>
            </a:r>
            <a:r>
              <a:rPr kumimoji="0" lang="ru-RU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mbria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крик</a:t>
            </a:r>
            <a:endParaRPr kumimoji="0" lang="ru-RU" sz="3200" b="1" i="0" u="none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kumimoji="0" lang="ru-RU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период — </a:t>
            </a:r>
            <a:r>
              <a:rPr kumimoji="0" lang="ru-RU" sz="3200" b="1" i="0" u="none" strike="noStrike" normalizeH="0" baseline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гуление</a:t>
            </a:r>
            <a:endParaRPr kumimoji="0" lang="ru-RU" sz="3200" b="1" i="0" u="none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Третий </a:t>
            </a:r>
            <a:r>
              <a:rPr kumimoji="0" lang="ru-RU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период — лепет</a:t>
            </a:r>
            <a:endParaRPr kumimoji="0" lang="ru-RU" sz="3200" b="1" i="0" u="none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Четвертый </a:t>
            </a:r>
            <a:r>
              <a:rPr kumimoji="0" lang="ru-RU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период — первые </a:t>
            </a:r>
            <a:r>
              <a:rPr kumimoji="0" lang="ru-RU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Период от 1 года до 2 лет— самая активная фаза развития речи</a:t>
            </a:r>
            <a:endParaRPr kumimoji="0" lang="ru-RU" sz="3200" b="1" i="0" u="none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домашний\Desktop\Новая папка\256100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9200" y="838200"/>
            <a:ext cx="7391400" cy="507831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Речь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 это одна из психических функций человека: </a:t>
            </a:r>
          </a:p>
          <a:p>
            <a:pPr>
              <a:buFont typeface="Wingdings" pitchFamily="2" charset="2"/>
              <a:buChar char="ü"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мозг</a:t>
            </a:r>
          </a:p>
          <a:p>
            <a:pPr>
              <a:buFont typeface="Wingdings" pitchFamily="2" charset="2"/>
              <a:buChar char="ü"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органы дыхания</a:t>
            </a:r>
          </a:p>
          <a:p>
            <a:pPr>
              <a:buFont typeface="Wingdings" pitchFamily="2" charset="2"/>
              <a:buChar char="ü"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артикуляционный</a:t>
            </a:r>
          </a:p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аппарат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домашний\Desktop\Новая папка\256100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19660" y="1371600"/>
            <a:ext cx="8124340" cy="304698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9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«Речь и игра </a:t>
            </a:r>
          </a:p>
          <a:p>
            <a:r>
              <a:rPr lang="ru-RU" sz="9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рядом всегда»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домашний\Desktop\Новая папка\256100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9200" y="762000"/>
            <a:ext cx="72390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Обед, ложка, картошка, гармошка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9200" y="1905000"/>
            <a:ext cx="73914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200" b="1" dirty="0" smtClean="0">
                <a:ln/>
                <a:solidFill>
                  <a:schemeClr val="accent3"/>
                </a:solidFill>
              </a:rPr>
              <a:t>ТРАВА, ОГУРЕЧИК, ЛЯГУШКА, КУЗНЕЧИК</a:t>
            </a:r>
            <a:endParaRPr lang="ru-RU" sz="3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95400" y="3124200"/>
            <a:ext cx="716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Пешеходы, вода, лужи, асфальт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95400" y="4343400"/>
            <a:ext cx="70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ЗНОЙ, СНЕГ, ДОЖДИК, ДРУЗЬЯ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95400" y="5486400"/>
            <a:ext cx="76200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ПОДУШКИ, РЕБЯТА, ОДЕЯЛА, ИГРУШКИ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домашний\Desktop\Новая папка\256100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47800" y="1066800"/>
            <a:ext cx="6858000" cy="48320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Каждый ребенок индивидуален, его созревание запланировано природой и зависит от многих факторов. Запаситесь терпением и придерживайтесь этих несложных советов.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И тогда у вас все получится!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домашний\Desktop\Новая папка\256100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19660" y="1371600"/>
            <a:ext cx="8124340" cy="304698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9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«Речь и игра </a:t>
            </a:r>
          </a:p>
          <a:p>
            <a:r>
              <a:rPr lang="ru-RU" sz="9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рядом всегда»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135</Words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Фарит</dc:creator>
  <cp:lastModifiedBy>User</cp:lastModifiedBy>
  <cp:revision>89</cp:revision>
  <dcterms:created xsi:type="dcterms:W3CDTF">2018-02-11T04:24:58Z</dcterms:created>
  <dcterms:modified xsi:type="dcterms:W3CDTF">2019-04-24T07:30:37Z</dcterms:modified>
</cp:coreProperties>
</file>