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0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98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8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6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7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6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7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7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CEF4B-D58E-4E24-A2BB-E0DC31F17ACE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43D1F-C9E6-4BE9-9D55-23E6EDE44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470" y="1366092"/>
            <a:ext cx="4505898" cy="47152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0165" y="275422"/>
            <a:ext cx="109287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>
                <a:solidFill>
                  <a:schemeClr val="accent1">
                    <a:lumMod val="50000"/>
                  </a:schemeClr>
                </a:solidFill>
              </a:rPr>
              <a:t>Қарағанды облысы білім басқармасының Абай ауданы білім бөлімінің «Қасым Аманжолов атындағы жалпы білім беретін мектебі» </a:t>
            </a:r>
            <a:r>
              <a:rPr lang="kk-KZ" dirty="0" smtClean="0">
                <a:solidFill>
                  <a:schemeClr val="accent1">
                    <a:lumMod val="50000"/>
                  </a:schemeClr>
                </a:solidFill>
              </a:rPr>
              <a:t>КММ</a:t>
            </a:r>
          </a:p>
          <a:p>
            <a:r>
              <a:rPr lang="kk-KZ" dirty="0" smtClean="0">
                <a:solidFill>
                  <a:schemeClr val="accent1">
                    <a:lumMod val="50000"/>
                  </a:schemeClr>
                </a:solidFill>
              </a:rPr>
              <a:t>КГУ 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</a:rPr>
              <a:t>«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Общеобразовательная школа имени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Касыма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Аманжолова</a:t>
            </a:r>
            <a:r>
              <a:rPr lang="kk-KZ" dirty="0">
                <a:solidFill>
                  <a:schemeClr val="accent1">
                    <a:lumMod val="50000"/>
                  </a:schemeClr>
                </a:solidFill>
              </a:rPr>
              <a:t>» отдела образования Абайского района управления образования  Карагандинской области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66092" y="2655065"/>
            <a:ext cx="5089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solidFill>
                  <a:srgbClr val="FF0000"/>
                </a:solidFill>
              </a:rPr>
              <a:t>ЖҰМЫСҚА ШАҚЫРАМЫЗ</a:t>
            </a:r>
          </a:p>
          <a:p>
            <a:r>
              <a:rPr lang="kk-KZ" sz="2400" dirty="0" smtClean="0">
                <a:solidFill>
                  <a:srgbClr val="FF0000"/>
                </a:solidFill>
              </a:rPr>
              <a:t>ПРИГЛАШАЕМ НА РАБОТУ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0165" y="4340646"/>
            <a:ext cx="5927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chemeClr val="accent1">
                    <a:lumMod val="50000"/>
                  </a:schemeClr>
                </a:solidFill>
              </a:rPr>
              <a:t>Учитель математики  - 1 </a:t>
            </a:r>
            <a:r>
              <a:rPr lang="kk-KZ" smtClean="0">
                <a:solidFill>
                  <a:schemeClr val="accent1">
                    <a:lumMod val="50000"/>
                  </a:schemeClr>
                </a:solidFill>
              </a:rPr>
              <a:t>ставка (русский язык обучения)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996" y="5585552"/>
            <a:ext cx="3227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Құжаттарды қабылдау мерзімі</a:t>
            </a:r>
          </a:p>
          <a:p>
            <a:r>
              <a:rPr lang="kk-KZ" dirty="0" smtClean="0"/>
              <a:t>При</a:t>
            </a:r>
            <a:r>
              <a:rPr lang="ru-RU" dirty="0" err="1" smtClean="0"/>
              <a:t>ём</a:t>
            </a:r>
            <a:r>
              <a:rPr lang="ru-RU" dirty="0" smtClean="0"/>
              <a:t> документов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98275" y="5695720"/>
            <a:ext cx="3260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0.09.2024ж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 -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08.10.2024ж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22873" y="6231883"/>
            <a:ext cx="3959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Телефон:    8-721-3126170,  </a:t>
            </a:r>
            <a:endParaRPr lang="en-US" dirty="0" smtClean="0"/>
          </a:p>
          <a:p>
            <a:r>
              <a:rPr lang="ru-RU" dirty="0" err="1" smtClean="0"/>
              <a:t>эл.адрес</a:t>
            </a:r>
            <a:r>
              <a:rPr lang="ru-RU" dirty="0" smtClean="0"/>
              <a:t>:   </a:t>
            </a:r>
            <a:r>
              <a:rPr lang="en-US" dirty="0" smtClean="0"/>
              <a:t>dubovsksh@mail.ru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07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4901" y="837282"/>
            <a:ext cx="8912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проводится на основе: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94901" y="2267913"/>
            <a:ext cx="8802477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 утверждении правил назначения на должности, освобождения от должностей первых руководителей и педагогов государственных организаций образования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Приказ Министра образования и науки Республики Казахстан от 21 февраля 2012 года № 57.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Зарегистрирован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Министерстве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юстиции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Республики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Казахстан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марта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2012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года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№ 7495.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45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7961" y="346838"/>
            <a:ext cx="106533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 следующие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в электронном или бумажном виде: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1) заявление об участии в конкурсе с указанием перечня прилагаемых документов по форме согласно приложению 10 к настоящим Правилам;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2) документ, удостоверяющий личность либо электронный документ из сервиса цифровых документов (для идентификации);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3) заполненный личный листок по учету кадров (с указанием адреса фактического места жительства и контактных телефонов – при наличии);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4) копии документов об образовании в соответствии с предъявляемыми к должности квалификационными требованиями, утвержденными Типовыми квалификационными характеристиками педагогов;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5) копию документа, подтверждающую трудовую деятельность (при наличии);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6) справку о состоянии здоровья по форме, утвержденной приказом исполняющего обязанности Министра здравоохранения Республики Казахстан от 30 октября 2020 года № ҚР ДСМ-175/2020 "Об утверждении форм учетной документации в области здравоохранения" (зарегистрирован в Реестре государственной регистрации нормативных правовых актов под № 21579);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7) справку с психоневрологической организации;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8) справку с наркологической организации;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9) сертификат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педагога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ОЗП)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удостоверение о наличии квалификационной категории педагога-модератора, педагога-эксперта, педагога-исследователя, педагога-мастера (при наличии);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10) заполненный Оценочный лист кандидата на вакантную или временно вакантную должность педагога по форме согласно приложению 11.</a:t>
            </a:r>
          </a:p>
        </p:txBody>
      </p:sp>
    </p:spTree>
    <p:extLst>
      <p:ext uri="{BB962C8B-B14F-4D97-AF65-F5344CB8AC3E}">
        <p14:creationId xmlns:p14="http://schemas.microsoft.com/office/powerpoint/2010/main" val="15481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6606" y="419237"/>
            <a:ext cx="11534661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обязанности:</a:t>
            </a: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способствует 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воспитывает 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составляет краткосрочные и среднесрочные (календарно-тематические) планы по предметам, задания для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суммативного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 за раздел 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суммативного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 за четверть;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проводит анализ по итогам проведения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суммативного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 за раздел и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суммативного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оценивания за четверть с комментариями;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заполняет журналы (бумажные или электронные);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достижение личностных, системно-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деятельностных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предметных результатов обучающимися и воспитанниками не ниже уровня, предусмотренного государственным общеобязательным стандартом образования;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участвует 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процесса;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изучает индивидуальные способности, интересы и склонности обучающихся, воспитанников;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создает условия для инклюзивного образования;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адаптирует учебные программы с учетом индивидуальной потребности обучающегося с особыми образовательными потребностями;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предмета;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организовывает занятия в дистанционном режиме с использованием интерактивных учебных материалов и цифровых образовательных ресурсов;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участвует в заседаниях методических объединений, ассоциации учителей, методических, педагогических советов, сетевых сообществ;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участвует в педагогических консилиумах для родителей;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консультирует родителей;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повышает профессиональную компетентность;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соблюдает правила безопасности и охраны труда, противопожарной защиты;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обеспечивает охрану жизни и здоровья обучающихся в период образовательного процесса;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осуществляет сотрудничество с родителями или лицами, их заменяющими;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заполняет документы, перечень которых утвержден уполномоченным органом в области образования;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прививает антикоррупционную культуру, принципы академической честности среди обучающихся и воспитанников.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2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7282" y="2413338"/>
            <a:ext cx="83067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квалификации: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высшее педагогическое образование и (или) техническое и профессиональное,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послесреднее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(педагогическое) образование или документ, подтверждающий педагогическую переподготовку без предъявления требований к стажу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836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859</Words>
  <Application>Microsoft Office PowerPoint</Application>
  <PresentationFormat>Широкоэкранный</PresentationFormat>
  <Paragraphs>53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завуч</dc:creator>
  <cp:lastModifiedBy>завуч</cp:lastModifiedBy>
  <cp:revision>17</cp:revision>
  <dcterms:created xsi:type="dcterms:W3CDTF">2022-09-05T03:55:27Z</dcterms:created>
  <dcterms:modified xsi:type="dcterms:W3CDTF">2024-09-30T09:33:49Z</dcterms:modified>
</cp:coreProperties>
</file>