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87450" y="188913"/>
            <a:ext cx="7416998" cy="28775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0"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Структура управления школой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53057" y="521247"/>
            <a:ext cx="2687865" cy="36004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ПЕДАГОГИЧЕСКИЙ СОВЕТ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06144" y="1140221"/>
            <a:ext cx="2297347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ДИРЕКТОР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76904" y="1657575"/>
            <a:ext cx="1560535" cy="690901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ЗАМ. ДИРЕКТОРА ПО УЧЕБНОЙ </a:t>
            </a:r>
            <a:r>
              <a:rPr lang="ru-RU" sz="1200" b="1" dirty="0" smtClean="0">
                <a:solidFill>
                  <a:srgbClr val="FF0000"/>
                </a:solidFill>
              </a:rPr>
              <a:t>РАБОТЕ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133026" y="1672990"/>
            <a:ext cx="1825653" cy="771853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ЗАМ. ДИРЕКТОРА </a:t>
            </a:r>
            <a:r>
              <a:rPr lang="ru-RU" sz="1200" b="1">
                <a:solidFill>
                  <a:srgbClr val="FF0000"/>
                </a:solidFill>
              </a:rPr>
              <a:t>ПО </a:t>
            </a:r>
            <a:r>
              <a:rPr lang="ru-RU" sz="1200" b="1" smtClean="0">
                <a:solidFill>
                  <a:srgbClr val="FF0000"/>
                </a:solidFill>
              </a:rPr>
              <a:t>   ПРОФОРИЕНТАЦИИ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108353" y="1700407"/>
            <a:ext cx="1578152" cy="648070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ЗАМ. ДИРЕКТОРА ПО </a:t>
            </a:r>
            <a:r>
              <a:rPr lang="ru-RU" sz="1200" b="1" dirty="0" smtClean="0">
                <a:solidFill>
                  <a:srgbClr val="FF0000"/>
                </a:solidFill>
              </a:rPr>
              <a:t>АХЧ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61955" y="1717484"/>
            <a:ext cx="1585261" cy="662202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ЗАМ. ДИРЕКТОРА ПО </a:t>
            </a:r>
            <a:r>
              <a:rPr lang="ru-RU" sz="1200" b="1" dirty="0" smtClean="0">
                <a:solidFill>
                  <a:srgbClr val="FF0000"/>
                </a:solidFill>
              </a:rPr>
              <a:t>ВОСПИТАТЕЛЬНОЙ РАБОТЕ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465478" y="1717192"/>
            <a:ext cx="1407860" cy="662202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ЗАМ. ДИРЕКТОРА ПО ПРАВОВОМУ ВОСПИТАНИЮ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686505" y="4136262"/>
            <a:ext cx="2655739" cy="4821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ПСИХОЛОГО-ПЕДАГОГИЧЕСКИЙ КОНСИЛИУМ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27148" y="2535340"/>
            <a:ext cx="3302166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АДМИНИСТРАТИВНЫЙ СОВЕТ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29798" y="3124735"/>
            <a:ext cx="5904655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СОЦИАЛЬНО-ПСИХОЛОГИЧЕСКАЯ СЛУЖБА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372619" y="2528972"/>
            <a:ext cx="2618981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МЕТОДИЧЕСКИЙ СОВЕТ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498" y="3690582"/>
            <a:ext cx="1560535" cy="318199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ПЕДАГОГ-ПСИХОЛОГ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203689" y="3698452"/>
            <a:ext cx="1165127" cy="318199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ЛОГОПЕД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890243" y="3705995"/>
            <a:ext cx="1968110" cy="318199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СОЦИАЛЬНЫЙ ПЕДАГОГ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973972" y="3690907"/>
            <a:ext cx="1560535" cy="333287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МЕД. РАБОТНИК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03744" y="5212881"/>
            <a:ext cx="8053075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ПЕДАГОГИ ШКОЛЫ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95452" y="4730062"/>
            <a:ext cx="2570942" cy="275674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ШМО КЛАССНЫХ РУКОВОДИТЕЛЕЙ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430390" y="4750286"/>
            <a:ext cx="2256115" cy="275674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ШМО ПРЕДМЕТНЫХ ЦИКЛОВ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5874299" y="4730062"/>
            <a:ext cx="3073865" cy="341594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СОВЕТ ПРОФЛАКТИКИ ПРАВОНАРУШЕНИЙ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93561" y="2532834"/>
            <a:ext cx="2495657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  НАСТАВНИКОВ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368815" y="5770930"/>
            <a:ext cx="2659904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УЧАЩИЕСЯ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6611353" y="5741139"/>
            <a:ext cx="2098076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 ЛИДЕРОВ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731885" y="5751077"/>
            <a:ext cx="2098076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703743" y="6322566"/>
            <a:ext cx="8053075" cy="36004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РОДИТЕЛИ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172166" y="1152397"/>
            <a:ext cx="2775998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 РОДИТЕЛЕЙ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61498" y="1152397"/>
            <a:ext cx="2582155" cy="360040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 ПО ЭТИКЕ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8" name="Двойная стрелка вверх/вниз 37"/>
          <p:cNvSpPr/>
          <p:nvPr/>
        </p:nvSpPr>
        <p:spPr>
          <a:xfrm>
            <a:off x="4510801" y="881287"/>
            <a:ext cx="144016" cy="226534"/>
          </a:xfrm>
          <a:prstGeom prst="upDown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войная стрелка вверх/вниз 38"/>
          <p:cNvSpPr/>
          <p:nvPr/>
        </p:nvSpPr>
        <p:spPr>
          <a:xfrm>
            <a:off x="2673208" y="895180"/>
            <a:ext cx="144016" cy="226534"/>
          </a:xfrm>
          <a:prstGeom prst="upDown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войная стрелка вверх/вниз 40"/>
          <p:cNvSpPr/>
          <p:nvPr/>
        </p:nvSpPr>
        <p:spPr>
          <a:xfrm>
            <a:off x="6860320" y="925864"/>
            <a:ext cx="144016" cy="226534"/>
          </a:xfrm>
          <a:prstGeom prst="upDown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войная стрелка влево/вправо 41"/>
          <p:cNvSpPr/>
          <p:nvPr/>
        </p:nvSpPr>
        <p:spPr>
          <a:xfrm>
            <a:off x="5825465" y="1262921"/>
            <a:ext cx="324726" cy="187393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войная стрелка влево/вправо 42"/>
          <p:cNvSpPr/>
          <p:nvPr/>
        </p:nvSpPr>
        <p:spPr>
          <a:xfrm>
            <a:off x="3128749" y="1238720"/>
            <a:ext cx="324726" cy="187393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4474110" y="1512437"/>
            <a:ext cx="0" cy="145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3368815" y="1512437"/>
            <a:ext cx="160499" cy="145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1937439" y="1504623"/>
            <a:ext cx="1516036" cy="126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686505" y="1525727"/>
            <a:ext cx="207995" cy="16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803491" y="1557783"/>
            <a:ext cx="1756674" cy="103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27148" y="654827"/>
            <a:ext cx="1634452" cy="28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27148" y="662106"/>
            <a:ext cx="0" cy="17827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3" idx="3"/>
          </p:cNvCxnSpPr>
          <p:nvPr/>
        </p:nvCxnSpPr>
        <p:spPr>
          <a:xfrm>
            <a:off x="4640922" y="701267"/>
            <a:ext cx="43377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8974307" y="701267"/>
            <a:ext cx="4354" cy="1766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1925204" y="3475587"/>
            <a:ext cx="161990" cy="190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>
            <a:off x="3291112" y="3526663"/>
            <a:ext cx="77704" cy="113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5004048" y="3508607"/>
            <a:ext cx="221000" cy="131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6932328" y="3509361"/>
            <a:ext cx="72008" cy="14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17" idx="1"/>
          </p:cNvCxnSpPr>
          <p:nvPr/>
        </p:nvCxnSpPr>
        <p:spPr>
          <a:xfrm flipH="1" flipV="1">
            <a:off x="376904" y="3303788"/>
            <a:ext cx="1352894" cy="9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76904" y="3303788"/>
            <a:ext cx="0" cy="9893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376904" y="4293096"/>
            <a:ext cx="4506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17" idx="3"/>
          </p:cNvCxnSpPr>
          <p:nvPr/>
        </p:nvCxnSpPr>
        <p:spPr>
          <a:xfrm flipV="1">
            <a:off x="7634453" y="3303788"/>
            <a:ext cx="969995" cy="9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8604448" y="3306224"/>
            <a:ext cx="0" cy="9868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>
            <a:off x="8342245" y="4293096"/>
            <a:ext cx="26220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flipH="1" flipV="1">
            <a:off x="827584" y="5005736"/>
            <a:ext cx="225767" cy="2071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>
            <a:endCxn id="26" idx="2"/>
          </p:cNvCxnSpPr>
          <p:nvPr/>
        </p:nvCxnSpPr>
        <p:spPr>
          <a:xfrm flipH="1" flipV="1">
            <a:off x="1780923" y="5005736"/>
            <a:ext cx="22249" cy="1795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V="1">
            <a:off x="4893960" y="5044663"/>
            <a:ext cx="0" cy="1392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endCxn id="28" idx="2"/>
          </p:cNvCxnSpPr>
          <p:nvPr/>
        </p:nvCxnSpPr>
        <p:spPr>
          <a:xfrm flipV="1">
            <a:off x="7111347" y="5071656"/>
            <a:ext cx="299885" cy="1406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7367535" y="5046775"/>
            <a:ext cx="444825" cy="1661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422793" y="4331493"/>
            <a:ext cx="12338" cy="10614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>
            <a:endCxn id="23" idx="1"/>
          </p:cNvCxnSpPr>
          <p:nvPr/>
        </p:nvCxnSpPr>
        <p:spPr>
          <a:xfrm>
            <a:off x="435131" y="5392901"/>
            <a:ext cx="26861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8982195" y="2880632"/>
            <a:ext cx="9405" cy="25122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endCxn id="23" idx="3"/>
          </p:cNvCxnSpPr>
          <p:nvPr/>
        </p:nvCxnSpPr>
        <p:spPr>
          <a:xfrm flipH="1">
            <a:off x="8756819" y="5392901"/>
            <a:ext cx="2347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2" name="Двойная стрелка влево/вправо 111"/>
          <p:cNvSpPr/>
          <p:nvPr/>
        </p:nvSpPr>
        <p:spPr>
          <a:xfrm>
            <a:off x="2854430" y="5870882"/>
            <a:ext cx="461151" cy="153723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Двойная стрелка влево/вправо 112"/>
          <p:cNvSpPr/>
          <p:nvPr/>
        </p:nvSpPr>
        <p:spPr>
          <a:xfrm>
            <a:off x="6095219" y="5880203"/>
            <a:ext cx="465125" cy="148774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Двойная стрелка вверх/вниз 113"/>
          <p:cNvSpPr/>
          <p:nvPr/>
        </p:nvSpPr>
        <p:spPr>
          <a:xfrm>
            <a:off x="4640922" y="6172450"/>
            <a:ext cx="72008" cy="11198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6" name="Прямая соединительная линия 115"/>
          <p:cNvCxnSpPr>
            <a:endCxn id="35" idx="1"/>
          </p:cNvCxnSpPr>
          <p:nvPr/>
        </p:nvCxnSpPr>
        <p:spPr>
          <a:xfrm>
            <a:off x="146907" y="6492705"/>
            <a:ext cx="556836" cy="9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endCxn id="37" idx="1"/>
          </p:cNvCxnSpPr>
          <p:nvPr/>
        </p:nvCxnSpPr>
        <p:spPr>
          <a:xfrm>
            <a:off x="135823" y="1329577"/>
            <a:ext cx="325675" cy="28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135823" y="1346700"/>
            <a:ext cx="22169" cy="51460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>
            <a:endCxn id="35" idx="1"/>
          </p:cNvCxnSpPr>
          <p:nvPr/>
        </p:nvCxnSpPr>
        <p:spPr>
          <a:xfrm>
            <a:off x="166520" y="6487765"/>
            <a:ext cx="537223" cy="14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Двойная стрелка влево/вправо 71"/>
          <p:cNvSpPr/>
          <p:nvPr/>
        </p:nvSpPr>
        <p:spPr>
          <a:xfrm>
            <a:off x="3439498" y="2609487"/>
            <a:ext cx="324726" cy="187393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Двойная стрелка влево/вправо 73"/>
          <p:cNvSpPr/>
          <p:nvPr/>
        </p:nvSpPr>
        <p:spPr>
          <a:xfrm>
            <a:off x="6123113" y="2628956"/>
            <a:ext cx="324726" cy="187393"/>
          </a:xfrm>
          <a:prstGeom prst="left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3506144" y="3705995"/>
            <a:ext cx="1204419" cy="318199"/>
          </a:xfrm>
          <a:prstGeom prst="rect">
            <a:avLst/>
          </a:prstGeom>
          <a:solidFill>
            <a:srgbClr val="FFC000"/>
          </a:solidFill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ДЕФЕКТОЛОГ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3997531" y="3539227"/>
            <a:ext cx="0" cy="127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4892717" y="521247"/>
            <a:ext cx="3276691" cy="36004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ПОПЕЧИТЕЛЬСКИЙ СОВЕТ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805738" y="4136261"/>
            <a:ext cx="1889720" cy="4821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СЛУЖБА ПРОФОРИЕНТАЦИИ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81" name="Text Box 6"/>
          <p:cNvSpPr txBox="1">
            <a:spLocks noChangeArrowheads="1"/>
          </p:cNvSpPr>
          <p:nvPr/>
        </p:nvSpPr>
        <p:spPr bwMode="auto">
          <a:xfrm>
            <a:off x="2786252" y="4129500"/>
            <a:ext cx="2721852" cy="4821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БИБЛИОТЕЧНО-ИНФОРМАЦИОННАЯ СЛУЖБА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7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80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25</cp:revision>
  <cp:lastPrinted>2019-09-26T08:47:37Z</cp:lastPrinted>
  <dcterms:modified xsi:type="dcterms:W3CDTF">2023-11-16T04:23:52Z</dcterms:modified>
</cp:coreProperties>
</file>