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34" t="32150" b="25850"/>
          <a:stretch/>
        </p:blipFill>
        <p:spPr>
          <a:xfrm>
            <a:off x="323528" y="541894"/>
            <a:ext cx="3456384" cy="4263342"/>
          </a:xfrm>
          <a:prstGeom prst="rect">
            <a:avLst/>
          </a:prstGeom>
        </p:spPr>
      </p:pic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3779912" y="1269409"/>
            <a:ext cx="5087416" cy="2808312"/>
          </a:xfrm>
        </p:spPr>
        <p:txBody>
          <a:bodyPr>
            <a:noAutofit/>
          </a:bodyPr>
          <a:lstStyle/>
          <a:p>
            <a:r>
              <a:rPr lang="ru-RU" b="1" dirty="0" err="1">
                <a:solidFill>
                  <a:srgbClr val="000099"/>
                </a:solidFill>
                <a:latin typeface="Gabriola" panose="04040605051002020D02" pitchFamily="82" charset="0"/>
              </a:rPr>
              <a:t>Баркалова</a:t>
            </a:r>
            <a:r>
              <a:rPr lang="ru-RU" b="1" dirty="0">
                <a:solidFill>
                  <a:srgbClr val="000099"/>
                </a:solidFill>
                <a:latin typeface="Gabriola" panose="04040605051002020D02" pitchFamily="82" charset="0"/>
              </a:rPr>
              <a:t> </a:t>
            </a:r>
            <a:r>
              <a:rPr lang="ru-RU" b="1" dirty="0" smtClean="0">
                <a:solidFill>
                  <a:srgbClr val="000099"/>
                </a:solidFill>
                <a:latin typeface="Gabriola" panose="04040605051002020D02" pitchFamily="82" charset="0"/>
              </a:rPr>
              <a:t/>
            </a:r>
            <a:br>
              <a:rPr lang="ru-RU" b="1" dirty="0" smtClean="0">
                <a:solidFill>
                  <a:srgbClr val="000099"/>
                </a:solidFill>
                <a:latin typeface="Gabriola" panose="04040605051002020D02" pitchFamily="82" charset="0"/>
              </a:rPr>
            </a:br>
            <a:r>
              <a:rPr lang="ru-RU" b="1" dirty="0" smtClean="0">
                <a:solidFill>
                  <a:srgbClr val="000099"/>
                </a:solidFill>
                <a:latin typeface="Gabriola" panose="04040605051002020D02" pitchFamily="82" charset="0"/>
              </a:rPr>
              <a:t>Наталия Николаевна</a:t>
            </a:r>
            <a:br>
              <a:rPr lang="ru-RU" b="1" dirty="0" smtClean="0">
                <a:solidFill>
                  <a:srgbClr val="000099"/>
                </a:solidFill>
                <a:latin typeface="Gabriola" panose="04040605051002020D02" pitchFamily="82" charset="0"/>
              </a:rPr>
            </a:br>
            <a:r>
              <a:rPr lang="ru-RU" b="1" dirty="0" smtClean="0">
                <a:solidFill>
                  <a:srgbClr val="000099"/>
                </a:solidFill>
                <a:latin typeface="Gabriola" panose="04040605051002020D02" pitchFamily="82" charset="0"/>
              </a:rPr>
              <a:t/>
            </a:r>
            <a:br>
              <a:rPr lang="ru-RU" b="1" dirty="0" smtClean="0">
                <a:solidFill>
                  <a:srgbClr val="000099"/>
                </a:solidFill>
                <a:latin typeface="Gabriola" panose="04040605051002020D02" pitchFamily="82" charset="0"/>
              </a:rPr>
            </a:br>
            <a:r>
              <a:rPr lang="ru-RU" sz="3600" b="1" dirty="0" smtClean="0">
                <a:solidFill>
                  <a:srgbClr val="000099"/>
                </a:solidFill>
                <a:latin typeface="Gabriola" panose="04040605051002020D02" pitchFamily="82" charset="0"/>
              </a:rPr>
              <a:t>заведующая библиотеки</a:t>
            </a:r>
            <a:endParaRPr lang="en-US" sz="2400" b="1" dirty="0">
              <a:solidFill>
                <a:srgbClr val="000099"/>
              </a:solidFill>
              <a:latin typeface="Gabriola" panose="04040605051002020D02" pitchFamily="82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59319"/>
            <a:ext cx="3557575" cy="4428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80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001" t="26901" r="5667" b="23750"/>
          <a:stretch/>
        </p:blipFill>
        <p:spPr>
          <a:xfrm>
            <a:off x="575556" y="764704"/>
            <a:ext cx="3096344" cy="4280240"/>
          </a:xfrm>
          <a:prstGeom prst="rect">
            <a:avLst/>
          </a:prstGeom>
        </p:spPr>
      </p:pic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3779912" y="980728"/>
            <a:ext cx="5087416" cy="2808312"/>
          </a:xfrm>
        </p:spPr>
        <p:txBody>
          <a:bodyPr>
            <a:normAutofit fontScale="90000"/>
          </a:bodyPr>
          <a:lstStyle/>
          <a:p>
            <a:r>
              <a:rPr lang="ru-RU" b="1" dirty="0" err="1">
                <a:solidFill>
                  <a:srgbClr val="000099"/>
                </a:solidFill>
                <a:latin typeface="Gabriola" panose="04040605051002020D02" pitchFamily="82" charset="0"/>
              </a:rPr>
              <a:t>Абалгаза</a:t>
            </a:r>
            <a:r>
              <a:rPr lang="ru-RU" b="1" dirty="0">
                <a:solidFill>
                  <a:srgbClr val="000099"/>
                </a:solidFill>
                <a:latin typeface="Gabriola" panose="04040605051002020D02" pitchFamily="82" charset="0"/>
              </a:rPr>
              <a:t> </a:t>
            </a:r>
            <a:r>
              <a:rPr lang="ru-RU" b="1" dirty="0" smtClean="0">
                <a:solidFill>
                  <a:srgbClr val="000099"/>
                </a:solidFill>
                <a:latin typeface="Gabriola" panose="04040605051002020D02" pitchFamily="82" charset="0"/>
              </a:rPr>
              <a:t/>
            </a:r>
            <a:br>
              <a:rPr lang="ru-RU" b="1" dirty="0" smtClean="0">
                <a:solidFill>
                  <a:srgbClr val="000099"/>
                </a:solidFill>
                <a:latin typeface="Gabriola" panose="04040605051002020D02" pitchFamily="82" charset="0"/>
              </a:rPr>
            </a:br>
            <a:r>
              <a:rPr lang="ru-RU" b="1" dirty="0" err="1" smtClean="0">
                <a:solidFill>
                  <a:srgbClr val="000099"/>
                </a:solidFill>
                <a:latin typeface="Gabriola" panose="04040605051002020D02" pitchFamily="82" charset="0"/>
              </a:rPr>
              <a:t>Бийжамал</a:t>
            </a:r>
            <a:r>
              <a:rPr lang="ru-RU" b="1" dirty="0" smtClean="0">
                <a:solidFill>
                  <a:srgbClr val="000099"/>
                </a:solidFill>
                <a:latin typeface="Gabriola" panose="04040605051002020D02" pitchFamily="82" charset="0"/>
              </a:rPr>
              <a:t> </a:t>
            </a:r>
            <a:r>
              <a:rPr lang="ru-RU" b="1" dirty="0">
                <a:solidFill>
                  <a:srgbClr val="000099"/>
                </a:solidFill>
                <a:latin typeface="Gabriola" panose="04040605051002020D02" pitchFamily="82" charset="0"/>
              </a:rPr>
              <a:t>Ивановна</a:t>
            </a:r>
            <a:br>
              <a:rPr lang="ru-RU" b="1" dirty="0">
                <a:solidFill>
                  <a:srgbClr val="000099"/>
                </a:solidFill>
                <a:latin typeface="Gabriola" panose="04040605051002020D02" pitchFamily="82" charset="0"/>
              </a:rPr>
            </a:br>
            <a:r>
              <a:rPr lang="ru-RU" sz="3600" b="1" dirty="0" smtClean="0">
                <a:solidFill>
                  <a:srgbClr val="000099"/>
                </a:solidFill>
                <a:latin typeface="Gabriola" panose="04040605051002020D02" pitchFamily="82" charset="0"/>
              </a:rPr>
              <a:t/>
            </a:r>
            <a:br>
              <a:rPr lang="ru-RU" sz="3600" b="1" dirty="0" smtClean="0">
                <a:solidFill>
                  <a:srgbClr val="000099"/>
                </a:solidFill>
                <a:latin typeface="Gabriola" panose="04040605051002020D02" pitchFamily="82" charset="0"/>
              </a:rPr>
            </a:br>
            <a:r>
              <a:rPr lang="ru-RU" sz="3600" b="1" dirty="0" smtClean="0">
                <a:solidFill>
                  <a:srgbClr val="000099"/>
                </a:solidFill>
                <a:latin typeface="Gabriola" panose="04040605051002020D02" pitchFamily="82" charset="0"/>
              </a:rPr>
              <a:t>библиотекарь</a:t>
            </a:r>
            <a:endParaRPr lang="en-US" sz="3200" b="1" dirty="0">
              <a:solidFill>
                <a:srgbClr val="000099"/>
              </a:solidFill>
              <a:latin typeface="Gabriola" panose="04040605051002020D02" pitchFamily="82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56692"/>
            <a:ext cx="3312368" cy="4428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78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Экран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</vt:i4>
      </vt:variant>
    </vt:vector>
  </HeadingPairs>
  <TitlesOfParts>
    <vt:vector size="4" baseType="lpstr">
      <vt:lpstr>Твердый переплет</vt:lpstr>
      <vt:lpstr>1_Твердый переплет</vt:lpstr>
      <vt:lpstr>Баркалова  Наталия Николаевна  заведующая библиотеки</vt:lpstr>
      <vt:lpstr>Абалгаза  Бийжамал Ивановна  библиотекарь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Баркалова  Наталия Николаевна  заведующая библиотеки</dc:title>
  <dc:creator>USER</dc:creator>
  <cp:lastModifiedBy>USER</cp:lastModifiedBy>
  <cp:revision>1</cp:revision>
  <dcterms:created xsi:type="dcterms:W3CDTF">2023-11-16T04:59:59Z</dcterms:created>
  <dcterms:modified xsi:type="dcterms:W3CDTF">2023-11-16T05:02:05Z</dcterms:modified>
</cp:coreProperties>
</file>