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64" r:id="rId4"/>
    <p:sldId id="265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5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6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9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4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1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8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00CCAE-B0DB-4DED-A5C2-BFD04853F2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FD27AF2-08E8-4D5A-8E63-81995BA57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jl:51009795.10000%20" TargetMode="External"/><Relationship Id="rId7" Type="http://schemas.openxmlformats.org/officeDocument/2006/relationships/image" Target="../media/image6.jpeg"/><Relationship Id="rId2" Type="http://schemas.openxmlformats.org/officeDocument/2006/relationships/hyperlink" Target="jl:62009795.0%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jl:51009795.200000%20" TargetMode="External"/><Relationship Id="rId5" Type="http://schemas.openxmlformats.org/officeDocument/2006/relationships/hyperlink" Target="jl:51009795.180000%20" TargetMode="External"/><Relationship Id="rId4" Type="http://schemas.openxmlformats.org/officeDocument/2006/relationships/hyperlink" Target="jl:51009795.80000%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955" y="1629244"/>
            <a:ext cx="7161551" cy="1202960"/>
          </a:xfrm>
        </p:spPr>
        <p:txBody>
          <a:bodyPr/>
          <a:lstStyle/>
          <a:p>
            <a:pPr algn="ctr"/>
            <a:r>
              <a:rPr lang="kk-K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қарсы мәдениетті қалыптастыру бойынша арналған мәліметтер 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374" y="3364356"/>
            <a:ext cx="7420132" cy="1353694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Жиналысқа қатысушы </a:t>
            </a:r>
          </a:p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ата-аналар!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9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BDCF3C-905B-46AE-9AD9-725DACD5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5" y="0"/>
            <a:ext cx="7212830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192688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жемқорлыққа қарсы күрес туралы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1998 ж. 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шiлдедегі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267-1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(2012.05.07.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өзгерістер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мен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толықтыруларымен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1-тарау.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Жалпы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ережелер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(1 - 7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баптар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2-тарау.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Сыбайлас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жемқорлықтың алдын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алу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сыбайлас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жемқорлықпен құқық бұзушылықпен және ол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үшiн жауаптылық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(8 - 17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баптар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3-тарау.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Сыбайлас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жемқорлықпен құқық бұзушылықтардың зардаптарын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(18 - 19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баптар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4-тарау.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Қорытынды ережелер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бап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Онгар\Desktop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04414"/>
            <a:ext cx="2051719" cy="1053586"/>
          </a:xfrm>
          <a:prstGeom prst="rect">
            <a:avLst/>
          </a:prstGeom>
          <a:noFill/>
        </p:spPr>
      </p:pic>
      <p:pic>
        <p:nvPicPr>
          <p:cNvPr id="6" name="Picture 2" descr="C:\Users\Онгар\Desktop\i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1925" y="5048250"/>
            <a:ext cx="136207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3528" y="404664"/>
            <a:ext cx="8532813" cy="2831976"/>
            <a:chOff x="568" y="1951"/>
            <a:chExt cx="5375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568" y="2102"/>
              <a:ext cx="5375" cy="1043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r>
                <a:rPr lang="kk-KZ" sz="4400" b="1" dirty="0">
                  <a:latin typeface="Times New Roman" pitchFamily="18" charset="0"/>
                  <a:cs typeface="Times New Roman" pitchFamily="18" charset="0"/>
                </a:rPr>
                <a:t>Сыбайлас жемқорлыққа қарсы күрес – бүгінгі күн талабы.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304800" y="4419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>
          <a:xfrm>
            <a:off x="304800" y="5715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подзаголовка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4" name="Picture 7" descr="artplus_nature_naturalcity4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425950" cy="2989262"/>
          </a:xfrm>
          <a:prstGeom prst="rect">
            <a:avLst/>
          </a:prstGeom>
          <a:noFill/>
        </p:spPr>
      </p:pic>
      <p:pic>
        <p:nvPicPr>
          <p:cNvPr id="1026" name="Picture 2" descr="C:\Users\Онгар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7838">
            <a:off x="2402305" y="1898990"/>
            <a:ext cx="4332593" cy="2819153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40E546-EF41-46ED-B66E-7494DD288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"/>
            <a:ext cx="9144000" cy="6856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0"/>
            <a:ext cx="712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6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2" y="0"/>
            <a:ext cx="6175949" cy="67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66</TotalTime>
  <Words>103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Cambria</vt:lpstr>
      <vt:lpstr>Rockwell</vt:lpstr>
      <vt:lpstr>Rockwell Condensed</vt:lpstr>
      <vt:lpstr>Times New Roman</vt:lpstr>
      <vt:lpstr>Wingdings</vt:lpstr>
      <vt:lpstr>Дерево</vt:lpstr>
      <vt:lpstr>сыбайлас жемқорлыққа қарсы мәдениетті қалыптастыру бойынша арналған мәліметтер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сыбайлас жемқорлыққа қарсы мәдениетті қалыптастыру бойынша 2018 жылға арналған</dc:title>
  <dc:creator>USER</dc:creator>
  <cp:lastModifiedBy>7</cp:lastModifiedBy>
  <cp:revision>7</cp:revision>
  <dcterms:created xsi:type="dcterms:W3CDTF">2018-04-19T09:29:04Z</dcterms:created>
  <dcterms:modified xsi:type="dcterms:W3CDTF">2024-05-16T03:07:08Z</dcterms:modified>
</cp:coreProperties>
</file>