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smtClean="0">
                <a:latin typeface="Times New Roman" pitchFamily="18" charset="0"/>
                <a:cs typeface="Times New Roman" pitchFamily="18" charset="0"/>
              </a:rPr>
              <a:t>87213414630)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.04– </a:t>
            </a:r>
            <a:r>
              <a:rPr lang="ru-RU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.2024 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44522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эл.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художественного труда </a:t>
            </a:r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– 1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часов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(русский язык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обучения)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.Логопед -0,5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.Старший вожатый-1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истории-16 часов (смешанный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5.Математика-15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часов (русский 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6.Зам.директора 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УР-1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ставка(смешанный язык обучения)</a:t>
            </a:r>
          </a:p>
          <a:p>
            <a:endParaRPr lang="kk-KZ" sz="1600" dirty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5490</TotalTime>
  <Words>439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Delux</cp:lastModifiedBy>
  <cp:revision>71</cp:revision>
  <dcterms:created xsi:type="dcterms:W3CDTF">2022-08-09T17:41:12Z</dcterms:created>
  <dcterms:modified xsi:type="dcterms:W3CDTF">2024-04-05T07:46:26Z</dcterms:modified>
</cp:coreProperties>
</file>