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по технологии для презентации (75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764704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ИГРЫ ДЛЯ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РЕЧИ ДЕТЕЙ</a:t>
            </a:r>
          </a:p>
          <a:p>
            <a:pPr algn="ctr"/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628800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речи большое значение имеют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игры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основная цель которых – дать ребенку новые чувственные ощущения: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зрительные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слуховые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тактильные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двигательные,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обонятельные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вкусовые.</a:t>
            </a:r>
          </a:p>
          <a:p>
            <a:pPr indent="457200"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Целесообразность проведения с детьми, имеющими речевые нарушения, таких игр основывается на утверждении о том, что сенсорный компонент в ознакомлении с окружающим миром приобретает для них особую значимость. Данные игры позволяют установить с ребенком эмоциональный контакт, который позволяет в дальнейшем всесторонне воздействовать на развитие речи.</a:t>
            </a:r>
          </a:p>
        </p:txBody>
      </p:sp>
    </p:spTree>
    <p:extLst>
      <p:ext uri="{BB962C8B-B14F-4D97-AF65-F5344CB8AC3E}">
        <p14:creationId xmlns:p14="http://schemas.microsoft.com/office/powerpoint/2010/main" val="82315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по технологии для презентации (75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906207"/>
            <a:ext cx="49685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КРАСКАМИ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проведения игры потребуются: акварельные краски, кисточки, пять прозрачных пластиковых стаканчиков. Стаканы расставляются в ряд на столе и наполняются водой, затем в них поочередно разводятся краски разных цветов. Обычно ребенок завороженно следит за тем, как «облачко» краски постепенно растворяется в воде. Можно разнообразить эффект и в следующем стакане можно развести краску быстро, помешивая кисточкой, - ребенок своей реакцией даст вам понять, какой из способов ему больше нравится. </a:t>
            </a:r>
          </a:p>
        </p:txBody>
      </p:sp>
      <p:sp>
        <p:nvSpPr>
          <p:cNvPr id="5" name="AutoShape 2" descr="Lenagold - Клипарт - 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50912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игре ребенок довольно быстро может проявить желание более активно участвовать в происходящем – начинает «заказывать» следующую краску или выхватывает кисточку и принимается действовать самостоятельно.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 descr="Занимательные опыты для детей дома: эксперименты с водой и красками -  kolobok.u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r="23760"/>
          <a:stretch/>
        </p:blipFill>
        <p:spPr bwMode="auto">
          <a:xfrm>
            <a:off x="5845878" y="1556792"/>
            <a:ext cx="2538851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59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по технологии для презентации (75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635896" y="1058207"/>
            <a:ext cx="4896544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alt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lang="ru-RU" alt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ИГРЫ С ВОДОЙ</a:t>
            </a:r>
            <a:endParaRPr lang="ru-RU" alt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Возня с водой, переливание и брызгание особенно любимы детьми. К тому же игры с водой имеют и терапевтический эффект. Чтобы ребенку было удобнее достать из крана, придвиньте к раковине стул. Достаньте приготовленные заранее небольшие пластиковые бутылки и пузырьки – наполняйте их водой из-под крана. Можно переливать воду из одной посуды в другую, сделать «фонтан», подставив под струю воды ложку либо пузырек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1" descr="▷ Список интересных летних игр с водой для детей до 4 л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1" name="Picture 13" descr="Стол Weplay для игр с водой и песк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8" y="1052736"/>
            <a:ext cx="259228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02328" y="4293096"/>
            <a:ext cx="7730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 узким горлышком  - обычно такой эффект приводит детей в восторг. Наполнив водой таз, организуйте игру 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«бассейн», в котором плавают игрушки. Наполненный водой таз теперь станет «озером», в котором плавают рыбки или уточки.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1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по технологии для презентации (75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90872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ctr"/>
            <a:r>
              <a:rPr lang="ru-RU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МЫЛЬНЫМИ   ПУЗЫРЯМИ</a:t>
            </a:r>
            <a:endParaRPr lang="ru-RU" dirty="0" smtClean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Детям нравится наблюдать за кружением в воздухе мыльных пузырей. Чтобы вызвать у ребенка интерес к самостоятельному выдуванию пузырей, предложите ему разнообразные трубочки – например, трубочку для коктейля, или сверните и склейте из плотной бумаги толстую трубку для получения большого пузыря.</a:t>
            </a:r>
          </a:p>
        </p:txBody>
      </p:sp>
      <p:pic>
        <p:nvPicPr>
          <p:cNvPr id="6146" name="Picture 2" descr="Купить почтовую открытку Девочка с мыльными пузырями в интернет-магазине  Почтовое Бю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2922870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xMSEhUSEhIVFRUVFRUVFRUVFRUXFRYVFRUWFhUVFRUYHSggGBolHRUVITEhJSkrLi4uFx8zODMsNygtLisBCgoKDg0OGhAQGy8lHyUtLS0tLS0tLS0tLS0tLS0tKy0tLS0tLS0tLS0tLS0tLS0tKy0tLS0tLi0tLS0tLS0tLf/AABEIALkBEAMBIgACEQEDEQH/xAAbAAACAwEBAQAAAAAAAAAAAAAAAwECBAUGB//EADsQAAIBAgMFBgQEBgEFAQAAAAABAgMRBCExEkFRYXEFgZGhscEi0eHwEzJSYiNCcoKS8RQzU6KywhX/xAAZAQADAQEBAAAAAAAAAAAAAAAAAQIDBAX/xAAkEQACAgICAgICAwAAAAAAAAAAAQIRAxIhMQRBE2EUIkJRkf/aAAwDAQACEQMRAD8A+4gAAAFZzSV27LmROe5fRCJpb8+v3kS2AyWJit77k352KxxkH/Mu/L1K1EZJ009xzZM8osdM6id9CTkQThnF25bvA6GGxClya1XuuRpi8iM+HwxUPAANwAAIlIAJIbK3ZOqt4gAipX4NDaNTaV/ExYbCyi7PNZ2ZupQsiVFp3Zcta4LgAFEAAAAAUlPhn6EVZWy4+hRVETKSQJN9CquMlH+RPpLP0GYbGRnpk+D1+oms02IlSW7JrRrccv5ElLnoejOqArC1dqKe/R9UNOtOxAAAMAAAAAIbBswYyvKM1wa3Lf8Adg59DirdG2nVT0ZcxUYvaT+7W/0bSY7V+w5JLoCtSVkWMeJrZx4Zvy+rG3SElZdy++JanzMU65aNUxnJxNvidGuq0IKOoTtHLNObsahRLQuSs7rVfdizkVbM/ja6Bws6NOe0k1vLGPs6eTXB+v2zYeljltFMwapgURcpp0LES8iN4JcCJzUebe7ewAYAluT37PTN+OgidFPVyf8AcxNpFKJtA5NTDcG/FlIzqR0m+/P1Mvnii1jT6Z2QOfR7R3TVua070b4yTzTujSMk+iJQcezn9q1XFxfKS/8AUyYeptbzf2lR242Wsc/mjkUYvVd/Ve5ropRLx5ErizpRRKgGDfE1SijJ4o9UN5KKYCNtpfu/+UailOFl5sq3fp6/QrhGJMqqXPpmIl2hBa7S6xY5wMlancwy5tA1b6NlGtGWcWmMONKhZ3i7PijoYPE7Ss8pLXnzQ8WZT4FyuGO3sicE1nn1LPLMh2NhkWW5DCEiQADmdpK0ovk/9HTMXatP4VL9L8n9oTKhKpWcmVS7NtI5tQdh6xo4JnbKVrg6NiRUKhppQuRojByFtEqA2VIlRJcIi3F4GNpT/t9zaJw0cm+Lv3LJel+8cEVSoxk7YAwK1J2Tb3FCKVJ2yWr8ubCELc29XvZWkrZvV5v2XcW2iZOi69Fik0XiyKjMpU42JdmSZXZGyIPOldmiQidIXSqum8s4717rmamKqxKxzlFm0X6fRuhaSUk8nn98BdfBxlno+K9+Ji7PrbE9h6S05P6nWPVhO1aOXNiSdPoy0sK1/Nf+36miMCwFNtkKKQuvO0fBeLt7meddIO1P+nfg0/M5P415Zg4WjbDBSbs60cQUcxVOwxI5Hgk+zXVIHIVtbM4y52fR5Ma0LxNL4XxCHjtSTM8iWp1CFEkDqMQAAAAIlG6s95IABxMRh9h2em5/e8X+CdyrTUlZq6ObUwkl+R3XB2v8mNT17BTlHrlCqaZ0aEjmQqSi84u3T0aOhRqJq6T/AMWT8sZdFOdj3mQ1fJd74L5kpN8vX6DIqwE2CRIAMAMuLnnGPF7T6Rz9bGo5WNqWrL+j1b+Q0aYo7SNUqhR1TLVqi4TuZ5IujoWLg3xqg6hniWONxkLVDLhcoiQWMVFmysmQyBPGxpGTFLetVmjtYeptRUuKTOPiI5G/sd/wlycl5nXhTUR51eNP7NoABqcYvEU9qLjxX+jzcqbu09U7PqeoMeNwW18UcpeT6/M0hJLhi2lB7ROZQqNZM6GGzMb+HKaceuniasPOO6S8RyiV+RGRqnTK/h3aXRvotPP3Lxd9M+e76jIRt7mdiuywAAgAAAAAAAAA4n4zU3GV8m155eVjtiMRhYzz0fFej4j4fDLhPURGndX3GjCwtG3Xwu7BSoWVr+xM8RBayS70SopdA5OXA0BH/Mp/rXiMhVi9Gn0aGS4tFwAAEBw+2Mqqf7V6s7hyO34ZQnwey+/T08yo9muGVTMNSbY3DzM21kFOdmXR27WjqwZexlo1B6mQ4o52xhJWOY5QFqidhViVEs4F0haoNhNSndNFeyb/AIfC7l11t7DajsnJ7k34F8DS2YRjvSz6vN+bZL6FKX6V9kVYv9Uu529DLJzTynLvd/U31YmZwOHPJxZko2Vp46S/MrritfA3U6ikrp3MLplIScHdd64hj8lxdS6BxOnYhQXBeAQkmrrRkSluR6Fk0XAz1oZb/F+xlW3HOMn0buvMwnnjB0y1GzpAJw1dTXBrJrgONk01aJaadMAABiAAKznZABLYn8Vy/Ksv1PTuW8pGO3nJPZ3Ljzl8vtNeWgm6KqhcqKf5m5ddPBZFXSXBeCHopJGU5MabMdXDxe63Qyyw6N8xeycUsrs0jOSM9OtUhpK64PM34bHKWT+F8Nz6MzuAmrRuaQ8lrsuoz7OyJxdBThKD3rwe5+JjwWMaexN9JezOkd0ZJq0YTg4Pk8nCLi3GWTTsy7pu/I6vamC23txXxLJ/uXz4HOpVL/XXo1xOhOzRZApXRqhIqo3LKAmNyTNVA3U1kYKMbGuEjORlItNFNkuJxWJUMtZPRe74IkI2+ELxUrtQ6Sl0T+Fd7XgmMVc5jqWet23dvi/v0H00zLMpejoeKlybJ1SlxKiXiczxuTti1SLXKyBkWIeFhSHYGeseGa79fvmI/wCZl1uycLlUS4p/P2OdXTjJr9LfhqvI68EW4asWOEbdnU/HbRDkIoVro2fhZXE/GXtg3FGejK1SP7rp+DfsdMyRp/FHld+TXuaJyNIQ0VGWWSbVBOXAuKihpZmBlm9qVt0decuHdl3jcTV2Yt793NvJLxFQjaKXnxe9gXFcWNcrECttkqZjOVD1NEUVqFFUKymRPInESi7KSRFiGwOFxtmqQWKyRYgWo0ZMRTuaez8VtLZk84+a4i6qMu3sTUlpfPpvOrx5NOjVx3jX+HbjEzY3s6M818MuK39VvNiJO9OjhOBUo1Ifmi2uMc19ApYpHfFzoRlrGL6pMvf+xmKlWi9GvEdGtH9S6LN+CGf8On/24/4obCCWiS6KxLaDgSnJ6LZXF690fn4GLtGio2fG929W+Z1TPjaO3Bpa6rqiWNS1dnAk8zdhq5jlTuRBNGtJo6t1NWdW+9looywmb8OiWqMm6FNF4xHziVjEkncVTh/ET4RfqkvcnG4PbzWUlv3NcGOoR1lx06LT3feNJXBDfJx4UZJ/FCS5pXXkdCne2j7016mgiWhTdisXa3V6sgIrgY8ViXGps6LW/wB87i59DjHZmynXV7Wt13jjnyg2rrufM6BENv5DlFLow9pTzpx4yv8A4r5tBKoZe2Z2qU+Sb818iJ1MjSjphC4RGusQqhj27s0QMcuOzRwSNCmG0USJsc3xszpFkyblUibFLGIm5FwsQ0J4wIkzHiVkbHEz4mnkVjxtM0xumdHsyptUovlbwy9jUc7sR/w3yk/RM6J1nJlVTa+wAAAzABbq8Ff08RFWtPdsrrd/ITdCbNYHLfaFSLzhF9G0aMP2jCWTvF89O5kqcX7FuheNwbvtR71x5rmY4WZ3BFfCxnqs+KyZabXQU1zE58aRrpKxT/8APa/LPxVx0KElrJf4/UHJv0NTk+xiDZv09foWjT459fkXEMAABgAAAAAqvQjPXdo96GgAC6dFJWzfW3sMAAA43by+KD5SXoY1LI6Xb1O9NS/TJPueT9jkU5GkeUduGf6IvCWZtpSOcx9GoNo0k7R0oljPCY1SI1MGy5JWI2MRUidilyBjgQoBSDYhRK1IXTXIdYpWlsxcnuTfggoFLkp2Gv4d+Mm/b2OgZ+z6WxThF62V+rzfmzQDMsktpNgJb2v6fX6evravLJLi7d2r8hbmS3RCVuhlhdWJKqkVKlznnNOP2WosySpiqmHTNVyGcP7FOFicHiXB7MneO5/p+h1TlVoJo1dnVbxs9Y5d2775Hd4+RyVMxa1dGsAEYqraye9+ib9jpKSt0Xc3u8/kZpYiaeia70whi7lds5cuSd1E1WNrtGuhWUldd63oYcyFTZnF8Xsvv08zpm2KblG32RkhqwAANCAABU6tldL2E2l2A0BFLEp5aPnv6MeCaatDaopWpqUXF6NNPvPKbDhJwlrF2+TPXHL7ZwO0vxIr4o6rjH5o0g64KhKjk7JCTRahO5o2TRm6mFKY+MhKpjExCbNdE10omGgzbTkZsykMnEU0NciqRNkplEhVeO040+kpf0p6d7sulx1WairvoktW9yROGpNXcvzSzfslyX3qMd+xwAAiDDjKtqkV+1+bXyZlqYjMt2zlKL5Pyf1Odt53L0tHR46i7s6MJMZcTQmPRzPx+TRtAmDJRLD4CbFsOznao1xj6P6jlErh4fxb/s9X9CseHV2Y5WnRvMPa8Lw2l/K792j9TcRqaExlq7RwcLVayZ0qUNpXF1Oz2vyNW/S93Rj8PTklpbvKbRpLJZX8G7XVPwzNhWMbFiTOUrAAACTPjK2ylfe7eTfsIjiXJaaj8fh9uDS11XVfbOXhU09l+D1QpY1NG0HHXns1VbtZa7jfRneKfFJ+KFbC3aj4xsrLcTDGodEzkmiQACzM5HaPZmbnT11lHjzXMwQnfJ5ct/Pv0yPRSlfoZ6+CjUXxLP8AUsmaRn6ZWxzoSGwVytTsypH8rUl4P5CrVI6wl3K/oXw+gtm+ER0TFSxfGEu6LNNOq3pTn3pR9WQ0HJoRFSqo5at6RWr+nMhQm9Wo9M34vJeDG06SjotdXq31b1IELpUXfalnLclpFcF8xzZJRcRCsNp8CyZGhG/IAMva1Hahdaxz7t/3yOFY9UcXHYTYe0l8D/8AH6G2N2tSPkeOW3r2ZKE2jbTmIhBMbCDBo6PljNWmb6ELjJ0xdB2HamTIb5FxiWw0dZccl0Wnm2+8lq+S03v2RaT3IGTdkzkTTVkUjG/QYkICQAAAAAAAAAAAGLlnrG/Ul5voT3gAQZYpIuAALlLwGCNy+9wAXjDwGEIkAAAAAAAAAAAAAAossmXKVNAAN5ZIpRGAAAwAAMFbs1POD2Xw1XhuErDVY7ovo/mdUC1kZk8MbtcGOmp74pf3fJD1Tb1fcvd7xoEtlqNC3LckRFeBWX8w2noIolIkAAAAAAAAAAAAAACjydwaLS0YuGv3zABiRI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1" name="Picture 17" descr="Seifenblasen Machen&quot; Bilder – Durchsuchen 30 Archivfotos, Vektorgrafiken  und Videos | Adobe St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51850"/>
            <a:ext cx="2141984" cy="19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Seifenblasen Machen&quot; Bilder – Durchsuchen 30 Archivfotos, Vektorgrafiken  und Videos | Adobe St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12" y="4051850"/>
            <a:ext cx="2141984" cy="19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Seifenblasen Machen&quot; Bilder – Durchsuchen 30 Archivfotos, Vektorgrafiken  und Videos | Adobe St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8040"/>
            <a:ext cx="2141984" cy="19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8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по технологии для презентации (75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67944" y="1484783"/>
            <a:ext cx="4104456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47688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ИГРЫ СО СВЕТОМ И </a:t>
            </a:r>
          </a:p>
          <a:p>
            <a:pPr indent="547688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ТЕНЯМИ</a:t>
            </a:r>
            <a:endParaRPr lang="ru-RU" altLang="ru-RU" b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5476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Солнечный зайчик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Выбрав момент, когда солнце заглядывает в окно, поймайте с помощью зеркальца лучик и покажите ребенку, как солнечный зайчик прыгает по стене, по потолку, со стены на диван и т.д. Возможно, ему захочется дотронуться до светового пятна. В этом случае, не спеша, отодвигайте луч в сторону, предложите ему поймать убегающего «зайчика».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 descr="солнечный зайчик на стене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2592288" cy="2592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солнечный зайчик картинки веселые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6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26240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683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по технологии для презентации (75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Создание теней — Театр тен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Admin\Downloads\загружен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04" y="1052736"/>
            <a:ext cx="2848993" cy="1998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90872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Тени на стене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Вечером, когда стемнеет, включите настольную лампу и направьте ее свет на стену. При помощи кистей рук, различных предметов и игрушек вы получите на стене тень лающей собаки, летящей птицы и т.д.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теней.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придумать несложный сюжет и организовать «театр теней», используя также приготовленные заранее бумажные фигурки-силуэты.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Театр теней для детей своими руками. Шаблоны фигурок для печати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12" y="3771042"/>
            <a:ext cx="3374285" cy="2157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Театр теней для детей своими руками. Шаблоны фигурок для печати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97885"/>
            <a:ext cx="2932921" cy="2086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7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по технологии для презентации (75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7848" y="980149"/>
            <a:ext cx="7308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 ЗВУКАМИ</a:t>
            </a:r>
            <a:endParaRPr lang="ru-RU" dirty="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ребенка на звуки в окружающем мире: скрип двери, стук ложечки  о стенки чашки, когда размешиваем чай, скрип тормозов, стук колес поезда и т.д. </a:t>
            </a:r>
          </a:p>
        </p:txBody>
      </p:sp>
      <p:pic>
        <p:nvPicPr>
          <p:cNvPr id="3074" name="Picture 2" descr="Раздаточный материал - презентация онлай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1" b="7773"/>
          <a:stretch/>
        </p:blipFill>
        <p:spPr bwMode="auto">
          <a:xfrm>
            <a:off x="1619672" y="2276872"/>
            <a:ext cx="6056558" cy="3713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513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357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19</cp:revision>
  <dcterms:created xsi:type="dcterms:W3CDTF">2022-12-18T11:16:47Z</dcterms:created>
  <dcterms:modified xsi:type="dcterms:W3CDTF">2023-02-22T17:37:35Z</dcterms:modified>
</cp:coreProperties>
</file>