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город Темиртау улица Колхозная – строение 10А, 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Телефон: </a:t>
            </a:r>
            <a:r>
              <a:rPr lang="kk-KZ" sz="1400">
                <a:latin typeface="Times New Roman" pitchFamily="18" charset="0"/>
                <a:cs typeface="Times New Roman" pitchFamily="18" charset="0"/>
              </a:rPr>
              <a:t>(87213414630)</a:t>
            </a:r>
            <a:endParaRPr lang="kk-K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Эл. адрес: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srednyaya_3@mail.kz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.03–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kk-KZ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.04.2024 </a:t>
            </a:r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7256" y="116632"/>
            <a:ext cx="644522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 эл. адрес: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srednyaya_3@mail.kz 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1.Учитель художественного труда </a:t>
            </a:r>
            <a:r>
              <a:rPr lang="kk-KZ" sz="1600">
                <a:latin typeface="Times New Roman" pitchFamily="18" charset="0"/>
                <a:cs typeface="Times New Roman" pitchFamily="18" charset="0"/>
              </a:rPr>
              <a:t>– 1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часов (русский язык обучения)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2.Логопед -0,5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3.Старший вожатый-1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4.Учитель истории-16 часов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5.Математика-15 часов (русский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6.Зам.директора  УР-1 ставка(смешанный язык обучения)</a:t>
            </a:r>
          </a:p>
          <a:p>
            <a:endParaRPr lang="kk-KZ" sz="1600" dirty="0">
              <a:latin typeface="Times New Roman" pitchFamily="18" charset="0"/>
              <a:cs typeface="Times New Roman" pitchFamily="18" charset="0"/>
            </a:endParaRPr>
          </a:p>
          <a:p>
            <a:endParaRPr lang="kk-K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способствует 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воспитывает 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проводит 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заполняет журналы (бумажные или электронные);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обеспечивает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предусмотренного государственным общеобязательным стандартом 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участвует 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изучает индивидуальные способности, интересы и склонности обучающихся, воспитанников;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адаптирует учебные программы с учетом индивидуальной потребности обучающегося с особыми образовательными 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организовывает занятия в дистанционном режиме с использованием интерактивных учебных материалов и цифровых образовательных 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участвует в заседаниях методических объединений, ассоциации учителей, методических, педагогических советов, сетевых 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участвует в педагогических консилиумах для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повышает профессиональную 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соблюдает правила безопасности и охраны труда, противопожарной 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обеспечивает охрану жизни и 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сотрудничество	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заполняет документы, перечень которых утвержден уполномоченным органом в области 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прививает 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363272" cy="60486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изъявившее желание принять участие в конкурсе, предоставляет документы в бумажном виде в указанные ниже сроки.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Заявление об участии в конкурсе с указанием перечня документов согласно приложению 10 настоящего правила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2.документ, удостоверяющий личность либо электронный документ, попученный из сервиса цифровых документов (для идентификации);</a:t>
            </a:r>
            <a:b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Заполненный личный листок по учёту кадров (фактический адрес проживания и контактный телефон указать 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339234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962674"/>
          </a:xfrm>
        </p:spPr>
        <p:txBody>
          <a:bodyPr>
            <a:noAutofit/>
          </a:bodyPr>
          <a:lstStyle/>
          <a:p>
            <a: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</a:t>
            </a:r>
            <a:b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5.копия документа, подтверждающего трудовую деятельность (при наличии);</a:t>
            </a:r>
            <a:b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</a:t>
            </a:r>
            <a:b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справка из психоневрологической организации;</a:t>
            </a:r>
            <a:b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справка с наркологической организации;</a:t>
            </a:r>
            <a:b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</a:t>
            </a:r>
            <a:b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по форме согласно приложению 11 заполненный оценочный лист кандидата на должность.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02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5489</TotalTime>
  <Words>789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  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педагога-мастера. Лицо, изъявившее желание принять участие в конкурсе, предоставляет документы в бумажном виде в указанные ниже сроки. 1. Заявление об участии в конкурсе с указанием перечня документов согласно приложению 10 настоящего правила 2.документ, удостоверяющий личность либо электронный документ, попученный из сервиса цифровых документов (для идентификации); 3. Заполненный личный листок по учёту кадров (фактический адрес проживания и контактный телефон указать при наличии).</vt:lpstr>
      <vt:lpstr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 5.копия документа, подтверждающего трудовую деятельность (при наличии); 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 7. справка из психоневрологической организации; 8. справка с наркологической организации; 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 10. по форме согласно приложению 11 заполненный оценочный лист кандидата на должность.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кгу осш 3</cp:lastModifiedBy>
  <cp:revision>72</cp:revision>
  <dcterms:created xsi:type="dcterms:W3CDTF">2022-08-09T17:41:12Z</dcterms:created>
  <dcterms:modified xsi:type="dcterms:W3CDTF">2024-03-13T16:13:14Z</dcterms:modified>
</cp:coreProperties>
</file>