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AD26E-C8D6-42FF-A7DD-CF6988606421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2C47-FDE8-44E1-AE59-FE956822F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2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32C47-FDE8-44E1-AE59-FE956822F01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0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Телефон: (87213414630) 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13.03 – 01.04.2024 ж.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96056" y="124111"/>
            <a:ext cx="70567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аударыңыз: жұмыс байқауы!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Қарағанды облысы білім басқармасының Теміртау қаласы білім бөлімінің "№3 жалпы білім беретін мектебі« КММ, Мекен-жайы: Теміртау қаласы, Колхозная көшесі-10А ғимарат, телефон: (872134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 эл. пошта: 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srednyaya_3@mail.kz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(1 жүктеме 16 сағатқа сәйкес келеді). </a:t>
            </a:r>
          </a:p>
          <a:p>
            <a:pPr algn="just"/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1.Көркем еңбек пәні мұғалімі – 12 сағат (орыс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2.Логопед -0,5 жүктеме (аралас оқыту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3.Тарих пәнінің мұғалімі -16 сағат (аралас оқыту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Математика-15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5.Директордың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орынбасары-1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жүктеме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1410</TotalTime>
  <Words>813</Words>
  <Application>Microsoft Office PowerPoint</Application>
  <PresentationFormat>Экран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кгу осш 3</cp:lastModifiedBy>
  <cp:revision>72</cp:revision>
  <dcterms:created xsi:type="dcterms:W3CDTF">2022-08-09T17:41:12Z</dcterms:created>
  <dcterms:modified xsi:type="dcterms:W3CDTF">2024-03-13T16:08:38Z</dcterms:modified>
</cp:coreProperties>
</file>