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AD26E-C8D6-42FF-A7DD-CF6988606421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2C47-FDE8-44E1-AE59-FE956822F0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92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32C47-FDE8-44E1-AE59-FE956822F01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0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87213414630)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 13.02 </a:t>
            </a:r>
            <a:r>
              <a:rPr lang="ru-RU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27.02.2024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96056" y="124111"/>
            <a:ext cx="70567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</a:t>
            </a:r>
            <a:r>
              <a:rPr lang="kk-KZ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аударыңыз: жұмыс байқауы</a:t>
            </a:r>
            <a:r>
              <a:rPr lang="kk-KZ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эл.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srednyaya_3@mail.kz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жүктеме 16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сағатқа сәйкес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1.Көркем еңбек пәні мұғалімі – 12 сағат (орыс тілінде)</a:t>
            </a: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.Логопед -0,5 жүктеме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3.Тарих пәнінің мұғалімі -16 сағат (аралас оқыту тілінде)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Математика-15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ғат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.Директордың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орынбасары-1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жүктеме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аралас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1399</TotalTime>
  <Words>792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70</cp:revision>
  <dcterms:created xsi:type="dcterms:W3CDTF">2022-08-09T17:41:12Z</dcterms:created>
  <dcterms:modified xsi:type="dcterms:W3CDTF">2024-02-14T15:37:09Z</dcterms:modified>
</cp:coreProperties>
</file>