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1" r:id="rId4"/>
    <p:sldId id="262" r:id="rId5"/>
    <p:sldId id="264" r:id="rId6"/>
    <p:sldId id="263" r:id="rId7"/>
    <p:sldId id="266" r:id="rId8"/>
    <p:sldId id="265" r:id="rId9"/>
    <p:sldId id="267" r:id="rId10"/>
    <p:sldId id="270" r:id="rId11"/>
    <p:sldId id="269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DB7"/>
    <a:srgbClr val="FF5050"/>
    <a:srgbClr val="F1F1F1"/>
    <a:srgbClr val="CCFFCC"/>
    <a:srgbClr val="00FF00"/>
    <a:srgbClr val="332319"/>
    <a:srgbClr val="173A8D"/>
    <a:srgbClr val="003374"/>
    <a:srgbClr val="C9A093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>
        <p:scale>
          <a:sx n="70" d="100"/>
          <a:sy n="70" d="100"/>
        </p:scale>
        <p:origin x="-12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AB703-9C8A-495F-952E-81310D2CEF66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AAAA68-5D28-468A-B227-32D2B7C893BE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Фиксированный интернет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7EC5D31-8ABF-4782-93F0-7019F881FCE4}" type="parTrans" cxnId="{5A502C3D-E2BF-4F76-BE83-A4DA06880D1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442012B-F5B5-4DFA-B52B-1336C7CD91BC}" type="sibTrans" cxnId="{5A502C3D-E2BF-4F76-BE83-A4DA06880D1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6BB23A0-EC01-44EC-8F20-26E48E76B6F0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Мобильный интернет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1C8D4C9F-6FB2-44ED-85A6-5AAE22A9B8A8}" type="parTrans" cxnId="{B7E95C3B-D6C7-4748-97A6-57FDA823AA21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EF6245E9-1AD5-4B6E-B697-E36406A51F12}" type="sibTrans" cxnId="{B7E95C3B-D6C7-4748-97A6-57FDA823AA21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929EBDE-E40A-4BDC-9907-624854AFDE7F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Госуслуги и телемедицина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5CEF15E-E2B9-43DE-B636-13A6D6AA3442}" type="parTrans" cxnId="{8D0FC65C-C291-4808-89C8-3181B17E4803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4AC3F9B7-DF36-4726-8009-7B2B20EF19D0}" type="sibTrans" cxnId="{8D0FC65C-C291-4808-89C8-3181B17E4803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1F37E099-1CB4-4D7B-B0FC-422022E73112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Социальные сети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79BD8156-5513-4B23-AAF8-38738BEC6538}" type="parTrans" cxnId="{FC8E792A-C41E-48EE-B2A9-AB07639CADB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AA7E779B-252E-49E8-BA71-D49008D79716}" type="sibTrans" cxnId="{FC8E792A-C41E-48EE-B2A9-AB07639CADB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C443AEB-416E-4F38-B471-8090544BBF73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Цифровые устройства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455E516-95EC-4564-A9BF-B3464383F86D}" type="parTrans" cxnId="{AC8B933D-CC71-4F3D-9EE0-355E58A7E2BE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C748C27-6003-49E1-AC46-7A988BEB45C6}" type="sibTrans" cxnId="{AC8B933D-CC71-4F3D-9EE0-355E58A7E2BE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42A797D-E951-461C-8600-2224FC610755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СМИ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5F59E4A1-C548-4C57-9FF0-B030E8FCA0F5}" type="parTrans" cxnId="{D2427EC7-6C79-48FC-8242-CB229317C230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B52A555-9E77-47AD-8875-10B9470C0CF8}" type="sibTrans" cxnId="{D2427EC7-6C79-48FC-8242-CB229317C230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373A044D-DCD8-43FA-AFE2-D8E43A2C6286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Новости 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489C90C-64E3-41EB-B9D7-2F4E0D567780}" type="parTrans" cxnId="{0C87F248-DE85-4A26-8B90-2744272AC182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7260C95-97A4-4C0A-951B-221CA66412B6}" type="sibTrans" cxnId="{0C87F248-DE85-4A26-8B90-2744272AC182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DF4BE3B5-CC2E-4980-A8EF-39807AF65E87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Облачные технологии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06BA3BAD-A11F-4FDF-B54D-340B72855500}" type="parTrans" cxnId="{F7367F55-8879-4AAB-9CF4-84FDE911E5AC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E2AAC9A3-7AE5-4646-8E11-0D8A471AE7C7}" type="sibTrans" cxnId="{F7367F55-8879-4AAB-9CF4-84FDE911E5AC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437D1784-BF37-425F-8FC2-F8A3180DF17A}" type="pres">
      <dgm:prSet presAssocID="{466AB703-9C8A-495F-952E-81310D2CEF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84916F-1F08-4ED2-BED6-5B1A50A1CD80}" type="pres">
      <dgm:prSet presAssocID="{26AAAA68-5D28-468A-B227-32D2B7C893BE}" presName="vertOne" presStyleCnt="0"/>
      <dgm:spPr/>
    </dgm:pt>
    <dgm:pt modelId="{C2A4F8DD-73FC-470A-8B27-1E3099590DEB}" type="pres">
      <dgm:prSet presAssocID="{26AAAA68-5D28-468A-B227-32D2B7C893BE}" presName="txOne" presStyleLbl="node0" presStyleIdx="0" presStyleCnt="1" custScaleX="38019" custLinFactY="195411" custLinFactNeighborX="-23957" custLinFactNeighborY="200000">
        <dgm:presLayoutVars>
          <dgm:chPref val="3"/>
        </dgm:presLayoutVars>
      </dgm:prSet>
      <dgm:spPr/>
    </dgm:pt>
    <dgm:pt modelId="{8C4D35D4-4DE1-43CF-8E2B-3716A7AAF033}" type="pres">
      <dgm:prSet presAssocID="{26AAAA68-5D28-468A-B227-32D2B7C893BE}" presName="parTransOne" presStyleCnt="0"/>
      <dgm:spPr/>
    </dgm:pt>
    <dgm:pt modelId="{0F8D1481-1916-4E31-A3D0-35697C35B0E9}" type="pres">
      <dgm:prSet presAssocID="{26AAAA68-5D28-468A-B227-32D2B7C893BE}" presName="horzOne" presStyleCnt="0"/>
      <dgm:spPr/>
    </dgm:pt>
    <dgm:pt modelId="{393A8D0D-F293-4B77-84A2-CDFDC4C5CB38}" type="pres">
      <dgm:prSet presAssocID="{C6BB23A0-EC01-44EC-8F20-26E48E76B6F0}" presName="vertTwo" presStyleCnt="0"/>
      <dgm:spPr/>
    </dgm:pt>
    <dgm:pt modelId="{A75C354D-75F7-444F-9C4F-EA4F287A0288}" type="pres">
      <dgm:prSet presAssocID="{C6BB23A0-EC01-44EC-8F20-26E48E76B6F0}" presName="txTwo" presStyleLbl="node2" presStyleIdx="0" presStyleCnt="3" custLinFactNeighborX="84490" custLinFactNeighborY="-15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9C4AF-9E45-4F73-817F-97C1FD74B43E}" type="pres">
      <dgm:prSet presAssocID="{C6BB23A0-EC01-44EC-8F20-26E48E76B6F0}" presName="parTransTwo" presStyleCnt="0"/>
      <dgm:spPr/>
    </dgm:pt>
    <dgm:pt modelId="{A50F4D5B-9FBF-4647-B89E-8A15E38F3FE6}" type="pres">
      <dgm:prSet presAssocID="{C6BB23A0-EC01-44EC-8F20-26E48E76B6F0}" presName="horzTwo" presStyleCnt="0"/>
      <dgm:spPr/>
    </dgm:pt>
    <dgm:pt modelId="{C1B42349-05B9-4E7D-BA93-8EE72AC2ABD6}" type="pres">
      <dgm:prSet presAssocID="{B929EBDE-E40A-4BDC-9907-624854AFDE7F}" presName="vertThree" presStyleCnt="0"/>
      <dgm:spPr/>
    </dgm:pt>
    <dgm:pt modelId="{1ED23320-4732-40A5-9727-48351BCBDFA9}" type="pres">
      <dgm:prSet presAssocID="{B929EBDE-E40A-4BDC-9907-624854AFDE7F}" presName="txThree" presStyleLbl="node3" presStyleIdx="0" presStyleCnt="2" custLinFactY="93363" custLinFactNeighborX="5476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1B2B2-D3B6-4D0F-8DF2-5A5358FDB6B7}" type="pres">
      <dgm:prSet presAssocID="{B929EBDE-E40A-4BDC-9907-624854AFDE7F}" presName="parTransThree" presStyleCnt="0"/>
      <dgm:spPr/>
    </dgm:pt>
    <dgm:pt modelId="{CF29C33F-2E8D-4AE1-BAED-2C9952AC6103}" type="pres">
      <dgm:prSet presAssocID="{B929EBDE-E40A-4BDC-9907-624854AFDE7F}" presName="horzThree" presStyleCnt="0"/>
      <dgm:spPr/>
    </dgm:pt>
    <dgm:pt modelId="{C25749E9-F433-4AA4-A038-C980ABFEFD58}" type="pres">
      <dgm:prSet presAssocID="{373A044D-DCD8-43FA-AFE2-D8E43A2C6286}" presName="vertFour" presStyleCnt="0">
        <dgm:presLayoutVars>
          <dgm:chPref val="3"/>
        </dgm:presLayoutVars>
      </dgm:prSet>
      <dgm:spPr/>
    </dgm:pt>
    <dgm:pt modelId="{E7049D6D-A8F6-4D60-B1C8-66147A9227B3}" type="pres">
      <dgm:prSet presAssocID="{373A044D-DCD8-43FA-AFE2-D8E43A2C6286}" presName="txFour" presStyleLbl="node4" presStyleIdx="0" presStyleCnt="2" custScaleX="201243" custLinFactX="199788" custLinFactNeighborX="200000" custLinFactNeighborY="-8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84EC1-0ACE-48F1-A583-EE431920F88D}" type="pres">
      <dgm:prSet presAssocID="{373A044D-DCD8-43FA-AFE2-D8E43A2C6286}" presName="horzFour" presStyleCnt="0"/>
      <dgm:spPr/>
    </dgm:pt>
    <dgm:pt modelId="{4000FACB-82BB-41CD-842A-60D416B6468C}" type="pres">
      <dgm:prSet presAssocID="{EF6245E9-1AD5-4B6E-B697-E36406A51F12}" presName="sibSpaceTwo" presStyleCnt="0"/>
      <dgm:spPr/>
    </dgm:pt>
    <dgm:pt modelId="{F29B1DB8-86AD-4DC4-A5DA-1D99455163A1}" type="pres">
      <dgm:prSet presAssocID="{1F37E099-1CB4-4D7B-B0FC-422022E73112}" presName="vertTwo" presStyleCnt="0"/>
      <dgm:spPr/>
    </dgm:pt>
    <dgm:pt modelId="{E6BD2965-12D9-44A3-BD03-708818138E15}" type="pres">
      <dgm:prSet presAssocID="{1F37E099-1CB4-4D7B-B0FC-422022E73112}" presName="txTwo" presStyleLbl="node2" presStyleIdx="1" presStyleCnt="3" custLinFactY="-96259" custLinFactNeighborX="-4712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F2BDD-DDA5-4C08-8929-DA53444D88F1}" type="pres">
      <dgm:prSet presAssocID="{1F37E099-1CB4-4D7B-B0FC-422022E73112}" presName="parTransTwo" presStyleCnt="0"/>
      <dgm:spPr/>
    </dgm:pt>
    <dgm:pt modelId="{2CD105DD-3B81-46DF-B73E-16FD0A022FC2}" type="pres">
      <dgm:prSet presAssocID="{1F37E099-1CB4-4D7B-B0FC-422022E73112}" presName="horzTwo" presStyleCnt="0"/>
      <dgm:spPr/>
    </dgm:pt>
    <dgm:pt modelId="{07C212E5-1707-4348-940E-72FC645F5DB3}" type="pres">
      <dgm:prSet presAssocID="{6C443AEB-416E-4F38-B471-8090544BBF73}" presName="vertThree" presStyleCnt="0"/>
      <dgm:spPr/>
    </dgm:pt>
    <dgm:pt modelId="{44EE2C85-6595-42DD-AA26-20DA16F74414}" type="pres">
      <dgm:prSet presAssocID="{6C443AEB-416E-4F38-B471-8090544BBF73}" presName="txThree" presStyleLbl="node3" presStyleIdx="1" presStyleCnt="2" custScaleX="79763" custLinFactY="-100000" custLinFactNeighborX="35693" custLinFactNeighborY="-106427">
        <dgm:presLayoutVars>
          <dgm:chPref val="3"/>
        </dgm:presLayoutVars>
      </dgm:prSet>
      <dgm:spPr/>
    </dgm:pt>
    <dgm:pt modelId="{4F83DF12-79D0-4EA1-B5C2-296CA41F5E64}" type="pres">
      <dgm:prSet presAssocID="{6C443AEB-416E-4F38-B471-8090544BBF73}" presName="parTransThree" presStyleCnt="0"/>
      <dgm:spPr/>
    </dgm:pt>
    <dgm:pt modelId="{EED90820-5359-4130-AF3E-74C080E46F6A}" type="pres">
      <dgm:prSet presAssocID="{6C443AEB-416E-4F38-B471-8090544BBF73}" presName="horzThree" presStyleCnt="0"/>
      <dgm:spPr/>
    </dgm:pt>
    <dgm:pt modelId="{8875286B-779D-4782-9961-407096D3F192}" type="pres">
      <dgm:prSet presAssocID="{DF4BE3B5-CC2E-4980-A8EF-39807AF65E87}" presName="vertFour" presStyleCnt="0">
        <dgm:presLayoutVars>
          <dgm:chPref val="3"/>
        </dgm:presLayoutVars>
      </dgm:prSet>
      <dgm:spPr/>
    </dgm:pt>
    <dgm:pt modelId="{CD07ECFA-E141-46E2-9B30-C06D9AEF0D4D}" type="pres">
      <dgm:prSet presAssocID="{DF4BE3B5-CC2E-4980-A8EF-39807AF65E87}" presName="txFour" presStyleLbl="node4" presStyleIdx="1" presStyleCnt="2" custScaleX="367559" custLinFactX="5399" custLinFactY="-1419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F86D-7D35-4BF7-AE8C-EC2C6139C902}" type="pres">
      <dgm:prSet presAssocID="{DF4BE3B5-CC2E-4980-A8EF-39807AF65E87}" presName="horzFour" presStyleCnt="0"/>
      <dgm:spPr/>
    </dgm:pt>
    <dgm:pt modelId="{A2DDBA42-06A9-459A-B6CA-86A1DA61083E}" type="pres">
      <dgm:prSet presAssocID="{AA7E779B-252E-49E8-BA71-D49008D79716}" presName="sibSpaceTwo" presStyleCnt="0"/>
      <dgm:spPr/>
    </dgm:pt>
    <dgm:pt modelId="{D5E9535A-F4C6-465A-B477-8FE09E40026A}" type="pres">
      <dgm:prSet presAssocID="{642A797D-E951-461C-8600-2224FC610755}" presName="vertTwo" presStyleCnt="0"/>
      <dgm:spPr/>
    </dgm:pt>
    <dgm:pt modelId="{E22763F1-9851-4E0F-8D81-29DD31362FD7}" type="pres">
      <dgm:prSet presAssocID="{642A797D-E951-461C-8600-2224FC610755}" presName="txTwo" presStyleLbl="node2" presStyleIdx="2" presStyleCnt="3" custLinFactX="-20897" custLinFactY="-5555" custLinFactNeighborX="-100000" custLinFactNeighborY="-100000">
        <dgm:presLayoutVars>
          <dgm:chPref val="3"/>
        </dgm:presLayoutVars>
      </dgm:prSet>
      <dgm:spPr/>
    </dgm:pt>
    <dgm:pt modelId="{1236AF19-AF71-4C74-B423-92A1CF0985EC}" type="pres">
      <dgm:prSet presAssocID="{642A797D-E951-461C-8600-2224FC610755}" presName="horzTwo" presStyleCnt="0"/>
      <dgm:spPr/>
    </dgm:pt>
  </dgm:ptLst>
  <dgm:cxnLst>
    <dgm:cxn modelId="{75B38406-D41F-4ED7-9952-3633CE1B0BC9}" type="presOf" srcId="{B929EBDE-E40A-4BDC-9907-624854AFDE7F}" destId="{1ED23320-4732-40A5-9727-48351BCBDFA9}" srcOrd="0" destOrd="0" presId="urn:microsoft.com/office/officeart/2005/8/layout/hierarchy4"/>
    <dgm:cxn modelId="{B02DD924-C22A-4DBC-8ADC-EECA6832FB31}" type="presOf" srcId="{26AAAA68-5D28-468A-B227-32D2B7C893BE}" destId="{C2A4F8DD-73FC-470A-8B27-1E3099590DEB}" srcOrd="0" destOrd="0" presId="urn:microsoft.com/office/officeart/2005/8/layout/hierarchy4"/>
    <dgm:cxn modelId="{B7E95C3B-D6C7-4748-97A6-57FDA823AA21}" srcId="{26AAAA68-5D28-468A-B227-32D2B7C893BE}" destId="{C6BB23A0-EC01-44EC-8F20-26E48E76B6F0}" srcOrd="0" destOrd="0" parTransId="{1C8D4C9F-6FB2-44ED-85A6-5AAE22A9B8A8}" sibTransId="{EF6245E9-1AD5-4B6E-B697-E36406A51F12}"/>
    <dgm:cxn modelId="{D2427EC7-6C79-48FC-8242-CB229317C230}" srcId="{26AAAA68-5D28-468A-B227-32D2B7C893BE}" destId="{642A797D-E951-461C-8600-2224FC610755}" srcOrd="2" destOrd="0" parTransId="{5F59E4A1-C548-4C57-9FF0-B030E8FCA0F5}" sibTransId="{CB52A555-9E77-47AD-8875-10B9470C0CF8}"/>
    <dgm:cxn modelId="{61CEEFD0-BB2A-44D2-B54E-68205B72F29B}" type="presOf" srcId="{642A797D-E951-461C-8600-2224FC610755}" destId="{E22763F1-9851-4E0F-8D81-29DD31362FD7}" srcOrd="0" destOrd="0" presId="urn:microsoft.com/office/officeart/2005/8/layout/hierarchy4"/>
    <dgm:cxn modelId="{8D0FC65C-C291-4808-89C8-3181B17E4803}" srcId="{C6BB23A0-EC01-44EC-8F20-26E48E76B6F0}" destId="{B929EBDE-E40A-4BDC-9907-624854AFDE7F}" srcOrd="0" destOrd="0" parTransId="{B5CEF15E-E2B9-43DE-B636-13A6D6AA3442}" sibTransId="{4AC3F9B7-DF36-4726-8009-7B2B20EF19D0}"/>
    <dgm:cxn modelId="{0EFF9946-E6EE-461A-B7FB-E525C572FF28}" type="presOf" srcId="{466AB703-9C8A-495F-952E-81310D2CEF66}" destId="{437D1784-BF37-425F-8FC2-F8A3180DF17A}" srcOrd="0" destOrd="0" presId="urn:microsoft.com/office/officeart/2005/8/layout/hierarchy4"/>
    <dgm:cxn modelId="{CB30F1AD-50DE-4339-888D-BD91F220B8EF}" type="presOf" srcId="{6C443AEB-416E-4F38-B471-8090544BBF73}" destId="{44EE2C85-6595-42DD-AA26-20DA16F74414}" srcOrd="0" destOrd="0" presId="urn:microsoft.com/office/officeart/2005/8/layout/hierarchy4"/>
    <dgm:cxn modelId="{F7367F55-8879-4AAB-9CF4-84FDE911E5AC}" srcId="{6C443AEB-416E-4F38-B471-8090544BBF73}" destId="{DF4BE3B5-CC2E-4980-A8EF-39807AF65E87}" srcOrd="0" destOrd="0" parTransId="{06BA3BAD-A11F-4FDF-B54D-340B72855500}" sibTransId="{E2AAC9A3-7AE5-4646-8E11-0D8A471AE7C7}"/>
    <dgm:cxn modelId="{A0C3AC2E-D983-4BDB-9A05-2C78B45F8B02}" type="presOf" srcId="{1F37E099-1CB4-4D7B-B0FC-422022E73112}" destId="{E6BD2965-12D9-44A3-BD03-708818138E15}" srcOrd="0" destOrd="0" presId="urn:microsoft.com/office/officeart/2005/8/layout/hierarchy4"/>
    <dgm:cxn modelId="{AC8B933D-CC71-4F3D-9EE0-355E58A7E2BE}" srcId="{1F37E099-1CB4-4D7B-B0FC-422022E73112}" destId="{6C443AEB-416E-4F38-B471-8090544BBF73}" srcOrd="0" destOrd="0" parTransId="{C455E516-95EC-4564-A9BF-B3464383F86D}" sibTransId="{BC748C27-6003-49E1-AC46-7A988BEB45C6}"/>
    <dgm:cxn modelId="{FC8E792A-C41E-48EE-B2A9-AB07639CADB9}" srcId="{26AAAA68-5D28-468A-B227-32D2B7C893BE}" destId="{1F37E099-1CB4-4D7B-B0FC-422022E73112}" srcOrd="1" destOrd="0" parTransId="{79BD8156-5513-4B23-AAF8-38738BEC6538}" sibTransId="{AA7E779B-252E-49E8-BA71-D49008D79716}"/>
    <dgm:cxn modelId="{0C87F248-DE85-4A26-8B90-2744272AC182}" srcId="{B929EBDE-E40A-4BDC-9907-624854AFDE7F}" destId="{373A044D-DCD8-43FA-AFE2-D8E43A2C6286}" srcOrd="0" destOrd="0" parTransId="{F489C90C-64E3-41EB-B9D7-2F4E0D567780}" sibTransId="{67260C95-97A4-4C0A-951B-221CA66412B6}"/>
    <dgm:cxn modelId="{7B77D499-6BB8-402D-958C-9CCAFACCBD38}" type="presOf" srcId="{C6BB23A0-EC01-44EC-8F20-26E48E76B6F0}" destId="{A75C354D-75F7-444F-9C4F-EA4F287A0288}" srcOrd="0" destOrd="0" presId="urn:microsoft.com/office/officeart/2005/8/layout/hierarchy4"/>
    <dgm:cxn modelId="{66A1DE47-3E36-4683-BE3E-F883B2D131B3}" type="presOf" srcId="{373A044D-DCD8-43FA-AFE2-D8E43A2C6286}" destId="{E7049D6D-A8F6-4D60-B1C8-66147A9227B3}" srcOrd="0" destOrd="0" presId="urn:microsoft.com/office/officeart/2005/8/layout/hierarchy4"/>
    <dgm:cxn modelId="{08DB81CB-7ADD-43E9-B0D4-1ABC67ED1351}" type="presOf" srcId="{DF4BE3B5-CC2E-4980-A8EF-39807AF65E87}" destId="{CD07ECFA-E141-46E2-9B30-C06D9AEF0D4D}" srcOrd="0" destOrd="0" presId="urn:microsoft.com/office/officeart/2005/8/layout/hierarchy4"/>
    <dgm:cxn modelId="{5A502C3D-E2BF-4F76-BE83-A4DA06880D19}" srcId="{466AB703-9C8A-495F-952E-81310D2CEF66}" destId="{26AAAA68-5D28-468A-B227-32D2B7C893BE}" srcOrd="0" destOrd="0" parTransId="{F7EC5D31-8ABF-4782-93F0-7019F881FCE4}" sibTransId="{F442012B-F5B5-4DFA-B52B-1336C7CD91BC}"/>
    <dgm:cxn modelId="{EF89498D-4A21-41E5-9A0F-442A189B4BBD}" type="presParOf" srcId="{437D1784-BF37-425F-8FC2-F8A3180DF17A}" destId="{8684916F-1F08-4ED2-BED6-5B1A50A1CD80}" srcOrd="0" destOrd="0" presId="urn:microsoft.com/office/officeart/2005/8/layout/hierarchy4"/>
    <dgm:cxn modelId="{B02798AB-B3F4-4E1D-91A3-97B2D0F5B8E1}" type="presParOf" srcId="{8684916F-1F08-4ED2-BED6-5B1A50A1CD80}" destId="{C2A4F8DD-73FC-470A-8B27-1E3099590DEB}" srcOrd="0" destOrd="0" presId="urn:microsoft.com/office/officeart/2005/8/layout/hierarchy4"/>
    <dgm:cxn modelId="{4CDB42A6-CC0F-426D-B0BB-C5FB309C39E4}" type="presParOf" srcId="{8684916F-1F08-4ED2-BED6-5B1A50A1CD80}" destId="{8C4D35D4-4DE1-43CF-8E2B-3716A7AAF033}" srcOrd="1" destOrd="0" presId="urn:microsoft.com/office/officeart/2005/8/layout/hierarchy4"/>
    <dgm:cxn modelId="{223085D6-1043-45BC-B28D-9F6CDD5F84BD}" type="presParOf" srcId="{8684916F-1F08-4ED2-BED6-5B1A50A1CD80}" destId="{0F8D1481-1916-4E31-A3D0-35697C35B0E9}" srcOrd="2" destOrd="0" presId="urn:microsoft.com/office/officeart/2005/8/layout/hierarchy4"/>
    <dgm:cxn modelId="{2457CAD3-6487-4800-84FC-B6E90F298BB7}" type="presParOf" srcId="{0F8D1481-1916-4E31-A3D0-35697C35B0E9}" destId="{393A8D0D-F293-4B77-84A2-CDFDC4C5CB38}" srcOrd="0" destOrd="0" presId="urn:microsoft.com/office/officeart/2005/8/layout/hierarchy4"/>
    <dgm:cxn modelId="{F7F4798F-4CAA-424F-81A5-B8FA0F4B3B4F}" type="presParOf" srcId="{393A8D0D-F293-4B77-84A2-CDFDC4C5CB38}" destId="{A75C354D-75F7-444F-9C4F-EA4F287A0288}" srcOrd="0" destOrd="0" presId="urn:microsoft.com/office/officeart/2005/8/layout/hierarchy4"/>
    <dgm:cxn modelId="{C493ED12-3E96-4305-B690-CFAB4B5C9AE1}" type="presParOf" srcId="{393A8D0D-F293-4B77-84A2-CDFDC4C5CB38}" destId="{E329C4AF-9E45-4F73-817F-97C1FD74B43E}" srcOrd="1" destOrd="0" presId="urn:microsoft.com/office/officeart/2005/8/layout/hierarchy4"/>
    <dgm:cxn modelId="{3D9D2E72-A73F-4B12-983D-E41607143A37}" type="presParOf" srcId="{393A8D0D-F293-4B77-84A2-CDFDC4C5CB38}" destId="{A50F4D5B-9FBF-4647-B89E-8A15E38F3FE6}" srcOrd="2" destOrd="0" presId="urn:microsoft.com/office/officeart/2005/8/layout/hierarchy4"/>
    <dgm:cxn modelId="{31049BA3-5F8D-43A9-9B17-A383CDC7E5FF}" type="presParOf" srcId="{A50F4D5B-9FBF-4647-B89E-8A15E38F3FE6}" destId="{C1B42349-05B9-4E7D-BA93-8EE72AC2ABD6}" srcOrd="0" destOrd="0" presId="urn:microsoft.com/office/officeart/2005/8/layout/hierarchy4"/>
    <dgm:cxn modelId="{0EC2784C-3F5A-43C8-BA17-13A84A4B043A}" type="presParOf" srcId="{C1B42349-05B9-4E7D-BA93-8EE72AC2ABD6}" destId="{1ED23320-4732-40A5-9727-48351BCBDFA9}" srcOrd="0" destOrd="0" presId="urn:microsoft.com/office/officeart/2005/8/layout/hierarchy4"/>
    <dgm:cxn modelId="{C3804E85-D8B3-48D1-9293-411D18109726}" type="presParOf" srcId="{C1B42349-05B9-4E7D-BA93-8EE72AC2ABD6}" destId="{F351B2B2-D3B6-4D0F-8DF2-5A5358FDB6B7}" srcOrd="1" destOrd="0" presId="urn:microsoft.com/office/officeart/2005/8/layout/hierarchy4"/>
    <dgm:cxn modelId="{33E5547B-4050-47DB-973D-5A298738F3B3}" type="presParOf" srcId="{C1B42349-05B9-4E7D-BA93-8EE72AC2ABD6}" destId="{CF29C33F-2E8D-4AE1-BAED-2C9952AC6103}" srcOrd="2" destOrd="0" presId="urn:microsoft.com/office/officeart/2005/8/layout/hierarchy4"/>
    <dgm:cxn modelId="{BF1B0EA8-19D7-46BC-9E67-8E0BA2112C6C}" type="presParOf" srcId="{CF29C33F-2E8D-4AE1-BAED-2C9952AC6103}" destId="{C25749E9-F433-4AA4-A038-C980ABFEFD58}" srcOrd="0" destOrd="0" presId="urn:microsoft.com/office/officeart/2005/8/layout/hierarchy4"/>
    <dgm:cxn modelId="{9BB87907-EC0E-41D2-AC01-8E4544679AF8}" type="presParOf" srcId="{C25749E9-F433-4AA4-A038-C980ABFEFD58}" destId="{E7049D6D-A8F6-4D60-B1C8-66147A9227B3}" srcOrd="0" destOrd="0" presId="urn:microsoft.com/office/officeart/2005/8/layout/hierarchy4"/>
    <dgm:cxn modelId="{215EC8E1-9270-4397-A658-D39886AE639C}" type="presParOf" srcId="{C25749E9-F433-4AA4-A038-C980ABFEFD58}" destId="{C6384EC1-0ACE-48F1-A583-EE431920F88D}" srcOrd="1" destOrd="0" presId="urn:microsoft.com/office/officeart/2005/8/layout/hierarchy4"/>
    <dgm:cxn modelId="{F7C311CB-B198-4A4B-9765-9F575CCCABE1}" type="presParOf" srcId="{0F8D1481-1916-4E31-A3D0-35697C35B0E9}" destId="{4000FACB-82BB-41CD-842A-60D416B6468C}" srcOrd="1" destOrd="0" presId="urn:microsoft.com/office/officeart/2005/8/layout/hierarchy4"/>
    <dgm:cxn modelId="{F605535C-28E5-4E33-BAA8-1EE05AB7A11C}" type="presParOf" srcId="{0F8D1481-1916-4E31-A3D0-35697C35B0E9}" destId="{F29B1DB8-86AD-4DC4-A5DA-1D99455163A1}" srcOrd="2" destOrd="0" presId="urn:microsoft.com/office/officeart/2005/8/layout/hierarchy4"/>
    <dgm:cxn modelId="{B978C716-7D2C-4D3A-9837-3E979B7240BB}" type="presParOf" srcId="{F29B1DB8-86AD-4DC4-A5DA-1D99455163A1}" destId="{E6BD2965-12D9-44A3-BD03-708818138E15}" srcOrd="0" destOrd="0" presId="urn:microsoft.com/office/officeart/2005/8/layout/hierarchy4"/>
    <dgm:cxn modelId="{DD83C239-AD4B-42EC-A9D6-D0EEA3CC1DB6}" type="presParOf" srcId="{F29B1DB8-86AD-4DC4-A5DA-1D99455163A1}" destId="{AB4F2BDD-DDA5-4C08-8929-DA53444D88F1}" srcOrd="1" destOrd="0" presId="urn:microsoft.com/office/officeart/2005/8/layout/hierarchy4"/>
    <dgm:cxn modelId="{6FECF27B-4FEC-4411-82D7-8AE49EE5637A}" type="presParOf" srcId="{F29B1DB8-86AD-4DC4-A5DA-1D99455163A1}" destId="{2CD105DD-3B81-46DF-B73E-16FD0A022FC2}" srcOrd="2" destOrd="0" presId="urn:microsoft.com/office/officeart/2005/8/layout/hierarchy4"/>
    <dgm:cxn modelId="{434D2273-8A71-4D78-87A9-C0950D7BB113}" type="presParOf" srcId="{2CD105DD-3B81-46DF-B73E-16FD0A022FC2}" destId="{07C212E5-1707-4348-940E-72FC645F5DB3}" srcOrd="0" destOrd="0" presId="urn:microsoft.com/office/officeart/2005/8/layout/hierarchy4"/>
    <dgm:cxn modelId="{38D1E2C2-27F9-466A-A4D2-3E66385DE002}" type="presParOf" srcId="{07C212E5-1707-4348-940E-72FC645F5DB3}" destId="{44EE2C85-6595-42DD-AA26-20DA16F74414}" srcOrd="0" destOrd="0" presId="urn:microsoft.com/office/officeart/2005/8/layout/hierarchy4"/>
    <dgm:cxn modelId="{1679BB55-8A36-4CE3-82DD-4DEF3505CB7A}" type="presParOf" srcId="{07C212E5-1707-4348-940E-72FC645F5DB3}" destId="{4F83DF12-79D0-4EA1-B5C2-296CA41F5E64}" srcOrd="1" destOrd="0" presId="urn:microsoft.com/office/officeart/2005/8/layout/hierarchy4"/>
    <dgm:cxn modelId="{601AEFD6-9361-47A3-986B-93DD4F0AF34E}" type="presParOf" srcId="{07C212E5-1707-4348-940E-72FC645F5DB3}" destId="{EED90820-5359-4130-AF3E-74C080E46F6A}" srcOrd="2" destOrd="0" presId="urn:microsoft.com/office/officeart/2005/8/layout/hierarchy4"/>
    <dgm:cxn modelId="{B1FA4693-190E-4ADB-AAAD-44C9C2110E53}" type="presParOf" srcId="{EED90820-5359-4130-AF3E-74C080E46F6A}" destId="{8875286B-779D-4782-9961-407096D3F192}" srcOrd="0" destOrd="0" presId="urn:microsoft.com/office/officeart/2005/8/layout/hierarchy4"/>
    <dgm:cxn modelId="{2189AB35-34A8-48AC-9577-CEBDAC56727C}" type="presParOf" srcId="{8875286B-779D-4782-9961-407096D3F192}" destId="{CD07ECFA-E141-46E2-9B30-C06D9AEF0D4D}" srcOrd="0" destOrd="0" presId="urn:microsoft.com/office/officeart/2005/8/layout/hierarchy4"/>
    <dgm:cxn modelId="{CAB5064B-BB79-46A1-A6C8-B2A8164E69D6}" type="presParOf" srcId="{8875286B-779D-4782-9961-407096D3F192}" destId="{22DCF86D-7D35-4BF7-AE8C-EC2C6139C902}" srcOrd="1" destOrd="0" presId="urn:microsoft.com/office/officeart/2005/8/layout/hierarchy4"/>
    <dgm:cxn modelId="{BBDB071B-682E-415A-915A-40E881CF3251}" type="presParOf" srcId="{0F8D1481-1916-4E31-A3D0-35697C35B0E9}" destId="{A2DDBA42-06A9-459A-B6CA-86A1DA61083E}" srcOrd="3" destOrd="0" presId="urn:microsoft.com/office/officeart/2005/8/layout/hierarchy4"/>
    <dgm:cxn modelId="{9BB4575C-4C5D-47E7-8A29-385666480D91}" type="presParOf" srcId="{0F8D1481-1916-4E31-A3D0-35697C35B0E9}" destId="{D5E9535A-F4C6-465A-B477-8FE09E40026A}" srcOrd="4" destOrd="0" presId="urn:microsoft.com/office/officeart/2005/8/layout/hierarchy4"/>
    <dgm:cxn modelId="{023F19E4-D205-479B-8A92-E69A87192275}" type="presParOf" srcId="{D5E9535A-F4C6-465A-B477-8FE09E40026A}" destId="{E22763F1-9851-4E0F-8D81-29DD31362FD7}" srcOrd="0" destOrd="0" presId="urn:microsoft.com/office/officeart/2005/8/layout/hierarchy4"/>
    <dgm:cxn modelId="{77D518E7-7ACE-459D-BBB5-19051ADF7E9B}" type="presParOf" srcId="{D5E9535A-F4C6-465A-B477-8FE09E40026A}" destId="{1236AF19-AF71-4C74-B423-92A1CF0985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AB703-9C8A-495F-952E-81310D2CEF66}" type="doc">
      <dgm:prSet loTypeId="urn:microsoft.com/office/officeart/2005/8/layout/hierarchy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AAAA68-5D28-468A-B227-32D2B7C893B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Защита персональных данных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7EC5D31-8ABF-4782-93F0-7019F881FCE4}" type="parTrans" cxnId="{5A502C3D-E2BF-4F76-BE83-A4DA06880D1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442012B-F5B5-4DFA-B52B-1336C7CD91BC}" type="sibTrans" cxnId="{5A502C3D-E2BF-4F76-BE83-A4DA06880D1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6BB23A0-EC01-44EC-8F20-26E48E76B6F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Надежный пароль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1C8D4C9F-6FB2-44ED-85A6-5AAE22A9B8A8}" type="parTrans" cxnId="{B7E95C3B-D6C7-4748-97A6-57FDA823AA21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EF6245E9-1AD5-4B6E-B697-E36406A51F12}" type="sibTrans" cxnId="{B7E95C3B-D6C7-4748-97A6-57FDA823AA21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929EBDE-E40A-4BDC-9907-624854AFDE7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Легальный контент</a:t>
          </a:r>
          <a:endParaRPr lang="ru-RU" sz="18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5CEF15E-E2B9-43DE-B636-13A6D6AA3442}" type="parTrans" cxnId="{8D0FC65C-C291-4808-89C8-3181B17E4803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4AC3F9B7-DF36-4726-8009-7B2B20EF19D0}" type="sibTrans" cxnId="{8D0FC65C-C291-4808-89C8-3181B17E4803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1F37E099-1CB4-4D7B-B0FC-422022E731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Репутация и этика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79BD8156-5513-4B23-AAF8-38738BEC6538}" type="parTrans" cxnId="{FC8E792A-C41E-48EE-B2A9-AB07639CADB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AA7E779B-252E-49E8-BA71-D49008D79716}" type="sibTrans" cxnId="{FC8E792A-C41E-48EE-B2A9-AB07639CADB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C443AEB-416E-4F38-B471-8090544BBF7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Хранение информации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455E516-95EC-4564-A9BF-B3464383F86D}" type="parTrans" cxnId="{AC8B933D-CC71-4F3D-9EE0-355E58A7E2BE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C748C27-6003-49E1-AC46-7A988BEB45C6}" type="sibTrans" cxnId="{AC8B933D-CC71-4F3D-9EE0-355E58A7E2BE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373A044D-DCD8-43FA-AFE2-D8E43A2C628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Культура поведения</a:t>
          </a:r>
          <a:endParaRPr lang="ru-RU" sz="18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489C90C-64E3-41EB-B9D7-2F4E0D567780}" type="parTrans" cxnId="{0C87F248-DE85-4A26-8B90-2744272AC182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7260C95-97A4-4C0A-951B-221CA66412B6}" type="sibTrans" cxnId="{0C87F248-DE85-4A26-8B90-2744272AC182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DF4BE3B5-CC2E-4980-A8EF-39807AF65E87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Восприятие информации</a:t>
          </a:r>
          <a:endParaRPr lang="ru-RU" sz="20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06BA3BAD-A11F-4FDF-B54D-340B72855500}" type="parTrans" cxnId="{F7367F55-8879-4AAB-9CF4-84FDE911E5AC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E2AAC9A3-7AE5-4646-8E11-0D8A471AE7C7}" type="sibTrans" cxnId="{F7367F55-8879-4AAB-9CF4-84FDE911E5AC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5C79003B-2492-45E2-AE98-7C149AFB8AF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</a:rPr>
            <a:t>Создание резервных копий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</a:endParaRPr>
        </a:p>
      </dgm:t>
    </dgm:pt>
    <dgm:pt modelId="{F90B15A7-D3C7-4377-9DF3-D0F5A715EC91}" type="parTrans" cxnId="{0C8E7721-8F7A-4787-AE97-4C285DEB77A7}">
      <dgm:prSet/>
      <dgm:spPr/>
      <dgm:t>
        <a:bodyPr/>
        <a:lstStyle/>
        <a:p>
          <a:endParaRPr lang="ru-RU">
            <a:solidFill>
              <a:schemeClr val="tx1"/>
            </a:solidFill>
            <a:effectLst/>
          </a:endParaRPr>
        </a:p>
      </dgm:t>
    </dgm:pt>
    <dgm:pt modelId="{268BA09D-E9BB-45D7-A88D-7F84AFFA6C0C}" type="sibTrans" cxnId="{0C8E7721-8F7A-4787-AE97-4C285DEB77A7}">
      <dgm:prSet/>
      <dgm:spPr/>
      <dgm:t>
        <a:bodyPr/>
        <a:lstStyle/>
        <a:p>
          <a:endParaRPr lang="ru-RU">
            <a:solidFill>
              <a:schemeClr val="tx1"/>
            </a:solidFill>
            <a:effectLst/>
          </a:endParaRPr>
        </a:p>
      </dgm:t>
    </dgm:pt>
    <dgm:pt modelId="{437D1784-BF37-425F-8FC2-F8A3180DF17A}" type="pres">
      <dgm:prSet presAssocID="{466AB703-9C8A-495F-952E-81310D2CEF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84916F-1F08-4ED2-BED6-5B1A50A1CD80}" type="pres">
      <dgm:prSet presAssocID="{26AAAA68-5D28-468A-B227-32D2B7C893BE}" presName="vertOne" presStyleCnt="0"/>
      <dgm:spPr/>
    </dgm:pt>
    <dgm:pt modelId="{C2A4F8DD-73FC-470A-8B27-1E3099590DEB}" type="pres">
      <dgm:prSet presAssocID="{26AAAA68-5D28-468A-B227-32D2B7C893BE}" presName="txOne" presStyleLbl="node0" presStyleIdx="0" presStyleCnt="1" custScaleX="92819" custLinFactNeighborX="-155" custLinFactNeighborY="30847">
        <dgm:presLayoutVars>
          <dgm:chPref val="3"/>
        </dgm:presLayoutVars>
      </dgm:prSet>
      <dgm:spPr/>
    </dgm:pt>
    <dgm:pt modelId="{8C4D35D4-4DE1-43CF-8E2B-3716A7AAF033}" type="pres">
      <dgm:prSet presAssocID="{26AAAA68-5D28-468A-B227-32D2B7C893BE}" presName="parTransOne" presStyleCnt="0"/>
      <dgm:spPr/>
    </dgm:pt>
    <dgm:pt modelId="{0F8D1481-1916-4E31-A3D0-35697C35B0E9}" type="pres">
      <dgm:prSet presAssocID="{26AAAA68-5D28-468A-B227-32D2B7C893BE}" presName="horzOne" presStyleCnt="0"/>
      <dgm:spPr/>
    </dgm:pt>
    <dgm:pt modelId="{393A8D0D-F293-4B77-84A2-CDFDC4C5CB38}" type="pres">
      <dgm:prSet presAssocID="{C6BB23A0-EC01-44EC-8F20-26E48E76B6F0}" presName="vertTwo" presStyleCnt="0"/>
      <dgm:spPr/>
    </dgm:pt>
    <dgm:pt modelId="{A75C354D-75F7-444F-9C4F-EA4F287A0288}" type="pres">
      <dgm:prSet presAssocID="{C6BB23A0-EC01-44EC-8F20-26E48E76B6F0}" presName="txTwo" presStyleLbl="node2" presStyleIdx="0" presStyleCnt="3" custScaleX="134357" custLinFactNeighborX="2794" custLinFactNeighborY="-15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9C4AF-9E45-4F73-817F-97C1FD74B43E}" type="pres">
      <dgm:prSet presAssocID="{C6BB23A0-EC01-44EC-8F20-26E48E76B6F0}" presName="parTransTwo" presStyleCnt="0"/>
      <dgm:spPr/>
    </dgm:pt>
    <dgm:pt modelId="{A50F4D5B-9FBF-4647-B89E-8A15E38F3FE6}" type="pres">
      <dgm:prSet presAssocID="{C6BB23A0-EC01-44EC-8F20-26E48E76B6F0}" presName="horzTwo" presStyleCnt="0"/>
      <dgm:spPr/>
    </dgm:pt>
    <dgm:pt modelId="{C1B42349-05B9-4E7D-BA93-8EE72AC2ABD6}" type="pres">
      <dgm:prSet presAssocID="{B929EBDE-E40A-4BDC-9907-624854AFDE7F}" presName="vertThree" presStyleCnt="0"/>
      <dgm:spPr/>
    </dgm:pt>
    <dgm:pt modelId="{1ED23320-4732-40A5-9727-48351BCBDFA9}" type="pres">
      <dgm:prSet presAssocID="{B929EBDE-E40A-4BDC-9907-624854AFDE7F}" presName="txThree" presStyleLbl="node3" presStyleIdx="0" presStyleCnt="2" custScaleX="122347" custLinFactNeighborX="27769" custLinFactNeighborY="-15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1B2B2-D3B6-4D0F-8DF2-5A5358FDB6B7}" type="pres">
      <dgm:prSet presAssocID="{B929EBDE-E40A-4BDC-9907-624854AFDE7F}" presName="parTransThree" presStyleCnt="0"/>
      <dgm:spPr/>
    </dgm:pt>
    <dgm:pt modelId="{CF29C33F-2E8D-4AE1-BAED-2C9952AC6103}" type="pres">
      <dgm:prSet presAssocID="{B929EBDE-E40A-4BDC-9907-624854AFDE7F}" presName="horzThree" presStyleCnt="0"/>
      <dgm:spPr/>
    </dgm:pt>
    <dgm:pt modelId="{C25749E9-F433-4AA4-A038-C980ABFEFD58}" type="pres">
      <dgm:prSet presAssocID="{373A044D-DCD8-43FA-AFE2-D8E43A2C6286}" presName="vertFour" presStyleCnt="0">
        <dgm:presLayoutVars>
          <dgm:chPref val="3"/>
        </dgm:presLayoutVars>
      </dgm:prSet>
      <dgm:spPr/>
    </dgm:pt>
    <dgm:pt modelId="{E7049D6D-A8F6-4D60-B1C8-66147A9227B3}" type="pres">
      <dgm:prSet presAssocID="{373A044D-DCD8-43FA-AFE2-D8E43A2C6286}" presName="txFour" presStyleLbl="node4" presStyleIdx="0" presStyleCnt="2" custScaleX="95599" custLinFactNeighborX="-20591" custLinFactNeighborY="-3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84EC1-0ACE-48F1-A583-EE431920F88D}" type="pres">
      <dgm:prSet presAssocID="{373A044D-DCD8-43FA-AFE2-D8E43A2C6286}" presName="horzFour" presStyleCnt="0"/>
      <dgm:spPr/>
    </dgm:pt>
    <dgm:pt modelId="{4000FACB-82BB-41CD-842A-60D416B6468C}" type="pres">
      <dgm:prSet presAssocID="{EF6245E9-1AD5-4B6E-B697-E36406A51F12}" presName="sibSpaceTwo" presStyleCnt="0"/>
      <dgm:spPr/>
    </dgm:pt>
    <dgm:pt modelId="{F29B1DB8-86AD-4DC4-A5DA-1D99455163A1}" type="pres">
      <dgm:prSet presAssocID="{1F37E099-1CB4-4D7B-B0FC-422022E73112}" presName="vertTwo" presStyleCnt="0"/>
      <dgm:spPr/>
    </dgm:pt>
    <dgm:pt modelId="{E6BD2965-12D9-44A3-BD03-708818138E15}" type="pres">
      <dgm:prSet presAssocID="{1F37E099-1CB4-4D7B-B0FC-422022E73112}" presName="txTwo" presStyleLbl="node2" presStyleIdx="1" presStyleCnt="3" custLinFactY="195348" custLinFactNeighborX="-33028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F2BDD-DDA5-4C08-8929-DA53444D88F1}" type="pres">
      <dgm:prSet presAssocID="{1F37E099-1CB4-4D7B-B0FC-422022E73112}" presName="parTransTwo" presStyleCnt="0"/>
      <dgm:spPr/>
    </dgm:pt>
    <dgm:pt modelId="{2CD105DD-3B81-46DF-B73E-16FD0A022FC2}" type="pres">
      <dgm:prSet presAssocID="{1F37E099-1CB4-4D7B-B0FC-422022E73112}" presName="horzTwo" presStyleCnt="0"/>
      <dgm:spPr/>
    </dgm:pt>
    <dgm:pt modelId="{07C212E5-1707-4348-940E-72FC645F5DB3}" type="pres">
      <dgm:prSet presAssocID="{6C443AEB-416E-4F38-B471-8090544BBF73}" presName="vertThree" presStyleCnt="0"/>
      <dgm:spPr/>
    </dgm:pt>
    <dgm:pt modelId="{44EE2C85-6595-42DD-AA26-20DA16F74414}" type="pres">
      <dgm:prSet presAssocID="{6C443AEB-416E-4F38-B471-8090544BBF73}" presName="txThree" presStyleLbl="node3" presStyleIdx="1" presStyleCnt="2" custScaleX="105184" custLinFactY="-100000" custLinFactNeighborX="-885" custLinFactNeighborY="-120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3DF12-79D0-4EA1-B5C2-296CA41F5E64}" type="pres">
      <dgm:prSet presAssocID="{6C443AEB-416E-4F38-B471-8090544BBF73}" presName="parTransThree" presStyleCnt="0"/>
      <dgm:spPr/>
    </dgm:pt>
    <dgm:pt modelId="{EED90820-5359-4130-AF3E-74C080E46F6A}" type="pres">
      <dgm:prSet presAssocID="{6C443AEB-416E-4F38-B471-8090544BBF73}" presName="horzThree" presStyleCnt="0"/>
      <dgm:spPr/>
    </dgm:pt>
    <dgm:pt modelId="{8875286B-779D-4782-9961-407096D3F192}" type="pres">
      <dgm:prSet presAssocID="{DF4BE3B5-CC2E-4980-A8EF-39807AF65E87}" presName="vertFour" presStyleCnt="0">
        <dgm:presLayoutVars>
          <dgm:chPref val="3"/>
        </dgm:presLayoutVars>
      </dgm:prSet>
      <dgm:spPr/>
    </dgm:pt>
    <dgm:pt modelId="{CD07ECFA-E141-46E2-9B30-C06D9AEF0D4D}" type="pres">
      <dgm:prSet presAssocID="{DF4BE3B5-CC2E-4980-A8EF-39807AF65E87}" presName="txFour" presStyleLbl="node4" presStyleIdx="1" presStyleCnt="2" custScaleX="173604" custLinFactY="-11267" custLinFactNeighborX="9754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F86D-7D35-4BF7-AE8C-EC2C6139C902}" type="pres">
      <dgm:prSet presAssocID="{DF4BE3B5-CC2E-4980-A8EF-39807AF65E87}" presName="horzFour" presStyleCnt="0"/>
      <dgm:spPr/>
    </dgm:pt>
    <dgm:pt modelId="{A2DDBA42-06A9-459A-B6CA-86A1DA61083E}" type="pres">
      <dgm:prSet presAssocID="{AA7E779B-252E-49E8-BA71-D49008D79716}" presName="sibSpaceTwo" presStyleCnt="0"/>
      <dgm:spPr/>
    </dgm:pt>
    <dgm:pt modelId="{A9E7A060-7804-467F-BC95-DCE82D02C7AF}" type="pres">
      <dgm:prSet presAssocID="{5C79003B-2492-45E2-AE98-7C149AFB8AF8}" presName="vertTwo" presStyleCnt="0"/>
      <dgm:spPr/>
    </dgm:pt>
    <dgm:pt modelId="{884CA595-03BC-4F87-80F0-759B1D243EA5}" type="pres">
      <dgm:prSet presAssocID="{5C79003B-2492-45E2-AE98-7C149AFB8AF8}" presName="txTwo" presStyleLbl="node2" presStyleIdx="2" presStyleCnt="3" custLinFactX="-90697" custLinFactY="700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46F529-754F-4B16-B86C-B46DFEF4F937}" type="pres">
      <dgm:prSet presAssocID="{5C79003B-2492-45E2-AE98-7C149AFB8AF8}" presName="horzTwo" presStyleCnt="0"/>
      <dgm:spPr/>
    </dgm:pt>
  </dgm:ptLst>
  <dgm:cxnLst>
    <dgm:cxn modelId="{93052207-30D4-4520-A71B-C662B492C710}" type="presOf" srcId="{373A044D-DCD8-43FA-AFE2-D8E43A2C6286}" destId="{E7049D6D-A8F6-4D60-B1C8-66147A9227B3}" srcOrd="0" destOrd="0" presId="urn:microsoft.com/office/officeart/2005/8/layout/hierarchy4"/>
    <dgm:cxn modelId="{B7E95C3B-D6C7-4748-97A6-57FDA823AA21}" srcId="{26AAAA68-5D28-468A-B227-32D2B7C893BE}" destId="{C6BB23A0-EC01-44EC-8F20-26E48E76B6F0}" srcOrd="0" destOrd="0" parTransId="{1C8D4C9F-6FB2-44ED-85A6-5AAE22A9B8A8}" sibTransId="{EF6245E9-1AD5-4B6E-B697-E36406A51F12}"/>
    <dgm:cxn modelId="{4E7C6C71-AD56-42B1-8DBC-E1D16FED6763}" type="presOf" srcId="{26AAAA68-5D28-468A-B227-32D2B7C893BE}" destId="{C2A4F8DD-73FC-470A-8B27-1E3099590DEB}" srcOrd="0" destOrd="0" presId="urn:microsoft.com/office/officeart/2005/8/layout/hierarchy4"/>
    <dgm:cxn modelId="{8D5C127B-615E-4188-94CC-29BB47124A1E}" type="presOf" srcId="{466AB703-9C8A-495F-952E-81310D2CEF66}" destId="{437D1784-BF37-425F-8FC2-F8A3180DF17A}" srcOrd="0" destOrd="0" presId="urn:microsoft.com/office/officeart/2005/8/layout/hierarchy4"/>
    <dgm:cxn modelId="{0E565AAC-212F-4A51-BB85-4B0771AEF661}" type="presOf" srcId="{5C79003B-2492-45E2-AE98-7C149AFB8AF8}" destId="{884CA595-03BC-4F87-80F0-759B1D243EA5}" srcOrd="0" destOrd="0" presId="urn:microsoft.com/office/officeart/2005/8/layout/hierarchy4"/>
    <dgm:cxn modelId="{8D0FC65C-C291-4808-89C8-3181B17E4803}" srcId="{C6BB23A0-EC01-44EC-8F20-26E48E76B6F0}" destId="{B929EBDE-E40A-4BDC-9907-624854AFDE7F}" srcOrd="0" destOrd="0" parTransId="{B5CEF15E-E2B9-43DE-B636-13A6D6AA3442}" sibTransId="{4AC3F9B7-DF36-4726-8009-7B2B20EF19D0}"/>
    <dgm:cxn modelId="{76EBEC38-64C5-4044-9C00-5D3F1136ED42}" type="presOf" srcId="{DF4BE3B5-CC2E-4980-A8EF-39807AF65E87}" destId="{CD07ECFA-E141-46E2-9B30-C06D9AEF0D4D}" srcOrd="0" destOrd="0" presId="urn:microsoft.com/office/officeart/2005/8/layout/hierarchy4"/>
    <dgm:cxn modelId="{EC8FD44A-FC60-49BB-9F6D-6820BF795D12}" type="presOf" srcId="{C6BB23A0-EC01-44EC-8F20-26E48E76B6F0}" destId="{A75C354D-75F7-444F-9C4F-EA4F287A0288}" srcOrd="0" destOrd="0" presId="urn:microsoft.com/office/officeart/2005/8/layout/hierarchy4"/>
    <dgm:cxn modelId="{F7367F55-8879-4AAB-9CF4-84FDE911E5AC}" srcId="{6C443AEB-416E-4F38-B471-8090544BBF73}" destId="{DF4BE3B5-CC2E-4980-A8EF-39807AF65E87}" srcOrd="0" destOrd="0" parTransId="{06BA3BAD-A11F-4FDF-B54D-340B72855500}" sibTransId="{E2AAC9A3-7AE5-4646-8E11-0D8A471AE7C7}"/>
    <dgm:cxn modelId="{3C1215EF-87D7-464E-904B-E08280575710}" type="presOf" srcId="{B929EBDE-E40A-4BDC-9907-624854AFDE7F}" destId="{1ED23320-4732-40A5-9727-48351BCBDFA9}" srcOrd="0" destOrd="0" presId="urn:microsoft.com/office/officeart/2005/8/layout/hierarchy4"/>
    <dgm:cxn modelId="{0C8E7721-8F7A-4787-AE97-4C285DEB77A7}" srcId="{26AAAA68-5D28-468A-B227-32D2B7C893BE}" destId="{5C79003B-2492-45E2-AE98-7C149AFB8AF8}" srcOrd="2" destOrd="0" parTransId="{F90B15A7-D3C7-4377-9DF3-D0F5A715EC91}" sibTransId="{268BA09D-E9BB-45D7-A88D-7F84AFFA6C0C}"/>
    <dgm:cxn modelId="{AC8B933D-CC71-4F3D-9EE0-355E58A7E2BE}" srcId="{1F37E099-1CB4-4D7B-B0FC-422022E73112}" destId="{6C443AEB-416E-4F38-B471-8090544BBF73}" srcOrd="0" destOrd="0" parTransId="{C455E516-95EC-4564-A9BF-B3464383F86D}" sibTransId="{BC748C27-6003-49E1-AC46-7A988BEB45C6}"/>
    <dgm:cxn modelId="{FC8E792A-C41E-48EE-B2A9-AB07639CADB9}" srcId="{26AAAA68-5D28-468A-B227-32D2B7C893BE}" destId="{1F37E099-1CB4-4D7B-B0FC-422022E73112}" srcOrd="1" destOrd="0" parTransId="{79BD8156-5513-4B23-AAF8-38738BEC6538}" sibTransId="{AA7E779B-252E-49E8-BA71-D49008D79716}"/>
    <dgm:cxn modelId="{0C87F248-DE85-4A26-8B90-2744272AC182}" srcId="{B929EBDE-E40A-4BDC-9907-624854AFDE7F}" destId="{373A044D-DCD8-43FA-AFE2-D8E43A2C6286}" srcOrd="0" destOrd="0" parTransId="{F489C90C-64E3-41EB-B9D7-2F4E0D567780}" sibTransId="{67260C95-97A4-4C0A-951B-221CA66412B6}"/>
    <dgm:cxn modelId="{11E7D5A7-24C3-4951-84CF-511B2925F735}" type="presOf" srcId="{6C443AEB-416E-4F38-B471-8090544BBF73}" destId="{44EE2C85-6595-42DD-AA26-20DA16F74414}" srcOrd="0" destOrd="0" presId="urn:microsoft.com/office/officeart/2005/8/layout/hierarchy4"/>
    <dgm:cxn modelId="{5A502C3D-E2BF-4F76-BE83-A4DA06880D19}" srcId="{466AB703-9C8A-495F-952E-81310D2CEF66}" destId="{26AAAA68-5D28-468A-B227-32D2B7C893BE}" srcOrd="0" destOrd="0" parTransId="{F7EC5D31-8ABF-4782-93F0-7019F881FCE4}" sibTransId="{F442012B-F5B5-4DFA-B52B-1336C7CD91BC}"/>
    <dgm:cxn modelId="{B058E2D5-C16C-44C1-806B-E7FB2176E42E}" type="presOf" srcId="{1F37E099-1CB4-4D7B-B0FC-422022E73112}" destId="{E6BD2965-12D9-44A3-BD03-708818138E15}" srcOrd="0" destOrd="0" presId="urn:microsoft.com/office/officeart/2005/8/layout/hierarchy4"/>
    <dgm:cxn modelId="{C15D47B2-42A8-45E4-962D-1F03E6F6CCDD}" type="presParOf" srcId="{437D1784-BF37-425F-8FC2-F8A3180DF17A}" destId="{8684916F-1F08-4ED2-BED6-5B1A50A1CD80}" srcOrd="0" destOrd="0" presId="urn:microsoft.com/office/officeart/2005/8/layout/hierarchy4"/>
    <dgm:cxn modelId="{54160BBF-E9F2-4593-A5EE-1D4880CDA085}" type="presParOf" srcId="{8684916F-1F08-4ED2-BED6-5B1A50A1CD80}" destId="{C2A4F8DD-73FC-470A-8B27-1E3099590DEB}" srcOrd="0" destOrd="0" presId="urn:microsoft.com/office/officeart/2005/8/layout/hierarchy4"/>
    <dgm:cxn modelId="{CA9C80CB-19A5-4C61-AE5D-6E31B82D7559}" type="presParOf" srcId="{8684916F-1F08-4ED2-BED6-5B1A50A1CD80}" destId="{8C4D35D4-4DE1-43CF-8E2B-3716A7AAF033}" srcOrd="1" destOrd="0" presId="urn:microsoft.com/office/officeart/2005/8/layout/hierarchy4"/>
    <dgm:cxn modelId="{FD06061A-AD34-4402-8054-216E13C8D072}" type="presParOf" srcId="{8684916F-1F08-4ED2-BED6-5B1A50A1CD80}" destId="{0F8D1481-1916-4E31-A3D0-35697C35B0E9}" srcOrd="2" destOrd="0" presId="urn:microsoft.com/office/officeart/2005/8/layout/hierarchy4"/>
    <dgm:cxn modelId="{CFD038F9-3A07-48D2-BDC0-2C63C90A6403}" type="presParOf" srcId="{0F8D1481-1916-4E31-A3D0-35697C35B0E9}" destId="{393A8D0D-F293-4B77-84A2-CDFDC4C5CB38}" srcOrd="0" destOrd="0" presId="urn:microsoft.com/office/officeart/2005/8/layout/hierarchy4"/>
    <dgm:cxn modelId="{07FD1231-5E38-4FD1-8E27-DC760D18EBEB}" type="presParOf" srcId="{393A8D0D-F293-4B77-84A2-CDFDC4C5CB38}" destId="{A75C354D-75F7-444F-9C4F-EA4F287A0288}" srcOrd="0" destOrd="0" presId="urn:microsoft.com/office/officeart/2005/8/layout/hierarchy4"/>
    <dgm:cxn modelId="{82428E64-48A9-4471-BFAB-6B977422EF84}" type="presParOf" srcId="{393A8D0D-F293-4B77-84A2-CDFDC4C5CB38}" destId="{E329C4AF-9E45-4F73-817F-97C1FD74B43E}" srcOrd="1" destOrd="0" presId="urn:microsoft.com/office/officeart/2005/8/layout/hierarchy4"/>
    <dgm:cxn modelId="{13D36B9D-DF06-4C15-98D0-4763B14BD74B}" type="presParOf" srcId="{393A8D0D-F293-4B77-84A2-CDFDC4C5CB38}" destId="{A50F4D5B-9FBF-4647-B89E-8A15E38F3FE6}" srcOrd="2" destOrd="0" presId="urn:microsoft.com/office/officeart/2005/8/layout/hierarchy4"/>
    <dgm:cxn modelId="{7FBA78FD-38FF-4FBC-BE87-3C7316520F00}" type="presParOf" srcId="{A50F4D5B-9FBF-4647-B89E-8A15E38F3FE6}" destId="{C1B42349-05B9-4E7D-BA93-8EE72AC2ABD6}" srcOrd="0" destOrd="0" presId="urn:microsoft.com/office/officeart/2005/8/layout/hierarchy4"/>
    <dgm:cxn modelId="{5EF65B24-7135-4AFA-A5E5-5FC2B71FE540}" type="presParOf" srcId="{C1B42349-05B9-4E7D-BA93-8EE72AC2ABD6}" destId="{1ED23320-4732-40A5-9727-48351BCBDFA9}" srcOrd="0" destOrd="0" presId="urn:microsoft.com/office/officeart/2005/8/layout/hierarchy4"/>
    <dgm:cxn modelId="{CF5E69E9-F613-4781-82DC-71BF98368615}" type="presParOf" srcId="{C1B42349-05B9-4E7D-BA93-8EE72AC2ABD6}" destId="{F351B2B2-D3B6-4D0F-8DF2-5A5358FDB6B7}" srcOrd="1" destOrd="0" presId="urn:microsoft.com/office/officeart/2005/8/layout/hierarchy4"/>
    <dgm:cxn modelId="{3987692E-D523-4B42-B664-55CB5E25727E}" type="presParOf" srcId="{C1B42349-05B9-4E7D-BA93-8EE72AC2ABD6}" destId="{CF29C33F-2E8D-4AE1-BAED-2C9952AC6103}" srcOrd="2" destOrd="0" presId="urn:microsoft.com/office/officeart/2005/8/layout/hierarchy4"/>
    <dgm:cxn modelId="{E5BB42AA-30D5-4046-BC10-E90C4547B3B7}" type="presParOf" srcId="{CF29C33F-2E8D-4AE1-BAED-2C9952AC6103}" destId="{C25749E9-F433-4AA4-A038-C980ABFEFD58}" srcOrd="0" destOrd="0" presId="urn:microsoft.com/office/officeart/2005/8/layout/hierarchy4"/>
    <dgm:cxn modelId="{1C57E3FB-5D28-46F2-8584-AE92C3D181B6}" type="presParOf" srcId="{C25749E9-F433-4AA4-A038-C980ABFEFD58}" destId="{E7049D6D-A8F6-4D60-B1C8-66147A9227B3}" srcOrd="0" destOrd="0" presId="urn:microsoft.com/office/officeart/2005/8/layout/hierarchy4"/>
    <dgm:cxn modelId="{C11F1E71-8300-43E0-B53D-4FD0CD2DB10D}" type="presParOf" srcId="{C25749E9-F433-4AA4-A038-C980ABFEFD58}" destId="{C6384EC1-0ACE-48F1-A583-EE431920F88D}" srcOrd="1" destOrd="0" presId="urn:microsoft.com/office/officeart/2005/8/layout/hierarchy4"/>
    <dgm:cxn modelId="{C7A2ED76-EE68-433F-AFF0-809F26CFAEEF}" type="presParOf" srcId="{0F8D1481-1916-4E31-A3D0-35697C35B0E9}" destId="{4000FACB-82BB-41CD-842A-60D416B6468C}" srcOrd="1" destOrd="0" presId="urn:microsoft.com/office/officeart/2005/8/layout/hierarchy4"/>
    <dgm:cxn modelId="{3322507D-E7C5-4186-B8B0-1823AD26ECDE}" type="presParOf" srcId="{0F8D1481-1916-4E31-A3D0-35697C35B0E9}" destId="{F29B1DB8-86AD-4DC4-A5DA-1D99455163A1}" srcOrd="2" destOrd="0" presId="urn:microsoft.com/office/officeart/2005/8/layout/hierarchy4"/>
    <dgm:cxn modelId="{5807C355-BCEA-4264-A912-B1C1A0D00B4F}" type="presParOf" srcId="{F29B1DB8-86AD-4DC4-A5DA-1D99455163A1}" destId="{E6BD2965-12D9-44A3-BD03-708818138E15}" srcOrd="0" destOrd="0" presId="urn:microsoft.com/office/officeart/2005/8/layout/hierarchy4"/>
    <dgm:cxn modelId="{3CC63E31-66A5-4CD1-9264-2E32BBCEF247}" type="presParOf" srcId="{F29B1DB8-86AD-4DC4-A5DA-1D99455163A1}" destId="{AB4F2BDD-DDA5-4C08-8929-DA53444D88F1}" srcOrd="1" destOrd="0" presId="urn:microsoft.com/office/officeart/2005/8/layout/hierarchy4"/>
    <dgm:cxn modelId="{E6C137D8-5176-4680-97EB-0B37D106FFBB}" type="presParOf" srcId="{F29B1DB8-86AD-4DC4-A5DA-1D99455163A1}" destId="{2CD105DD-3B81-46DF-B73E-16FD0A022FC2}" srcOrd="2" destOrd="0" presId="urn:microsoft.com/office/officeart/2005/8/layout/hierarchy4"/>
    <dgm:cxn modelId="{A35B435C-241E-4408-95F5-18B0EB2CB8E5}" type="presParOf" srcId="{2CD105DD-3B81-46DF-B73E-16FD0A022FC2}" destId="{07C212E5-1707-4348-940E-72FC645F5DB3}" srcOrd="0" destOrd="0" presId="urn:microsoft.com/office/officeart/2005/8/layout/hierarchy4"/>
    <dgm:cxn modelId="{9BB3277A-A9B3-4246-AC37-57EF263777E7}" type="presParOf" srcId="{07C212E5-1707-4348-940E-72FC645F5DB3}" destId="{44EE2C85-6595-42DD-AA26-20DA16F74414}" srcOrd="0" destOrd="0" presId="urn:microsoft.com/office/officeart/2005/8/layout/hierarchy4"/>
    <dgm:cxn modelId="{0E7E6EE6-F4FF-45A9-8D2B-14D05CD09ABB}" type="presParOf" srcId="{07C212E5-1707-4348-940E-72FC645F5DB3}" destId="{4F83DF12-79D0-4EA1-B5C2-296CA41F5E64}" srcOrd="1" destOrd="0" presId="urn:microsoft.com/office/officeart/2005/8/layout/hierarchy4"/>
    <dgm:cxn modelId="{1D70B679-9CBF-4121-A35E-F38A5B16F619}" type="presParOf" srcId="{07C212E5-1707-4348-940E-72FC645F5DB3}" destId="{EED90820-5359-4130-AF3E-74C080E46F6A}" srcOrd="2" destOrd="0" presId="urn:microsoft.com/office/officeart/2005/8/layout/hierarchy4"/>
    <dgm:cxn modelId="{F92614B7-6705-451F-965A-A57AC4A213B8}" type="presParOf" srcId="{EED90820-5359-4130-AF3E-74C080E46F6A}" destId="{8875286B-779D-4782-9961-407096D3F192}" srcOrd="0" destOrd="0" presId="urn:microsoft.com/office/officeart/2005/8/layout/hierarchy4"/>
    <dgm:cxn modelId="{99407F87-8893-442E-A1E2-1799E363F59D}" type="presParOf" srcId="{8875286B-779D-4782-9961-407096D3F192}" destId="{CD07ECFA-E141-46E2-9B30-C06D9AEF0D4D}" srcOrd="0" destOrd="0" presId="urn:microsoft.com/office/officeart/2005/8/layout/hierarchy4"/>
    <dgm:cxn modelId="{3FFA9741-D6B3-4407-92D7-166AB820857C}" type="presParOf" srcId="{8875286B-779D-4782-9961-407096D3F192}" destId="{22DCF86D-7D35-4BF7-AE8C-EC2C6139C902}" srcOrd="1" destOrd="0" presId="urn:microsoft.com/office/officeart/2005/8/layout/hierarchy4"/>
    <dgm:cxn modelId="{3BB53861-3D28-4B9F-B4BA-15D34FCD179F}" type="presParOf" srcId="{0F8D1481-1916-4E31-A3D0-35697C35B0E9}" destId="{A2DDBA42-06A9-459A-B6CA-86A1DA61083E}" srcOrd="3" destOrd="0" presId="urn:microsoft.com/office/officeart/2005/8/layout/hierarchy4"/>
    <dgm:cxn modelId="{4163A275-A741-4AD3-A237-59543F09631A}" type="presParOf" srcId="{0F8D1481-1916-4E31-A3D0-35697C35B0E9}" destId="{A9E7A060-7804-467F-BC95-DCE82D02C7AF}" srcOrd="4" destOrd="0" presId="urn:microsoft.com/office/officeart/2005/8/layout/hierarchy4"/>
    <dgm:cxn modelId="{3E417F43-6E69-477D-8170-F49B5F09B51F}" type="presParOf" srcId="{A9E7A060-7804-467F-BC95-DCE82D02C7AF}" destId="{884CA595-03BC-4F87-80F0-759B1D243EA5}" srcOrd="0" destOrd="0" presId="urn:microsoft.com/office/officeart/2005/8/layout/hierarchy4"/>
    <dgm:cxn modelId="{0D8AA460-D21D-4AC3-88F7-A90315D7FCCF}" type="presParOf" srcId="{A9E7A060-7804-467F-BC95-DCE82D02C7AF}" destId="{6146F529-754F-4B16-B86C-B46DFEF4F9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AB703-9C8A-495F-952E-81310D2CEF66}" type="doc">
      <dgm:prSet loTypeId="urn:microsoft.com/office/officeart/2005/8/layout/hierarchy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AAAA68-5D28-468A-B227-32D2B7C893BE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Поиск информации</a:t>
          </a:r>
          <a:endParaRPr lang="ru-RU" sz="3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7EC5D31-8ABF-4782-93F0-7019F881FCE4}" type="parTrans" cxnId="{5A502C3D-E2BF-4F76-BE83-A4DA06880D1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442012B-F5B5-4DFA-B52B-1336C7CD91BC}" type="sibTrans" cxnId="{5A502C3D-E2BF-4F76-BE83-A4DA06880D1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6BB23A0-EC01-44EC-8F20-26E48E76B6F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Использование цифровых устройств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1C8D4C9F-6FB2-44ED-85A6-5AAE22A9B8A8}" type="parTrans" cxnId="{B7E95C3B-D6C7-4748-97A6-57FDA823AA21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EF6245E9-1AD5-4B6E-B697-E36406A51F12}" type="sibTrans" cxnId="{B7E95C3B-D6C7-4748-97A6-57FDA823AA21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929EBDE-E40A-4BDC-9907-624854AFDE7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Производство мультимедийного контента</a:t>
          </a:r>
          <a:endParaRPr lang="ru-RU" sz="18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5CEF15E-E2B9-43DE-B636-13A6D6AA3442}" type="parTrans" cxnId="{8D0FC65C-C291-4808-89C8-3181B17E4803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4AC3F9B7-DF36-4726-8009-7B2B20EF19D0}" type="sibTrans" cxnId="{8D0FC65C-C291-4808-89C8-3181B17E4803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1F37E099-1CB4-4D7B-B0FC-422022E731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Онлайн-покупки и финансовые операции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79BD8156-5513-4B23-AAF8-38738BEC6538}" type="parTrans" cxnId="{FC8E792A-C41E-48EE-B2A9-AB07639CADB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AA7E779B-252E-49E8-BA71-D49008D79716}" type="sibTrans" cxnId="{FC8E792A-C41E-48EE-B2A9-AB07639CADB9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C443AEB-416E-4F38-B471-8090544BBF7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Пользование функционалом социальных сетей</a:t>
          </a:r>
          <a:endParaRPr lang="ru-RU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C455E516-95EC-4564-A9BF-B3464383F86D}" type="parTrans" cxnId="{AC8B933D-CC71-4F3D-9EE0-355E58A7E2BE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BC748C27-6003-49E1-AC46-7A988BEB45C6}" type="sibTrans" cxnId="{AC8B933D-CC71-4F3D-9EE0-355E58A7E2BE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373A044D-DCD8-43FA-AFE2-D8E43A2C628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Синхронизация устройств </a:t>
          </a:r>
          <a:endParaRPr lang="ru-RU" sz="18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F489C90C-64E3-41EB-B9D7-2F4E0D567780}" type="parTrans" cxnId="{0C87F248-DE85-4A26-8B90-2744272AC182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67260C95-97A4-4C0A-951B-221CA66412B6}" type="sibTrans" cxnId="{0C87F248-DE85-4A26-8B90-2744272AC182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DF4BE3B5-CC2E-4980-A8EF-39807AF65E87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Восприятие информации</a:t>
          </a:r>
          <a:endParaRPr lang="ru-RU" sz="20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06BA3BAD-A11F-4FDF-B54D-340B72855500}" type="parTrans" cxnId="{F7367F55-8879-4AAB-9CF4-84FDE911E5AC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E2AAC9A3-7AE5-4646-8E11-0D8A471AE7C7}" type="sibTrans" cxnId="{F7367F55-8879-4AAB-9CF4-84FDE911E5AC}">
      <dgm:prSet/>
      <dgm:spPr/>
      <dgm:t>
        <a:bodyPr/>
        <a:lstStyle/>
        <a:p>
          <a:endParaRPr lang="ru-RU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gm:t>
    </dgm:pt>
    <dgm:pt modelId="{437D1784-BF37-425F-8FC2-F8A3180DF17A}" type="pres">
      <dgm:prSet presAssocID="{466AB703-9C8A-495F-952E-81310D2CEF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84916F-1F08-4ED2-BED6-5B1A50A1CD80}" type="pres">
      <dgm:prSet presAssocID="{26AAAA68-5D28-468A-B227-32D2B7C893BE}" presName="vertOne" presStyleCnt="0"/>
      <dgm:spPr/>
    </dgm:pt>
    <dgm:pt modelId="{C2A4F8DD-73FC-470A-8B27-1E3099590DEB}" type="pres">
      <dgm:prSet presAssocID="{26AAAA68-5D28-468A-B227-32D2B7C893BE}" presName="txOne" presStyleLbl="node0" presStyleIdx="0" presStyleCnt="1" custScaleX="73189" custLinFactNeighborX="-2648" custLinFactNeighborY="-31110">
        <dgm:presLayoutVars>
          <dgm:chPref val="3"/>
        </dgm:presLayoutVars>
      </dgm:prSet>
      <dgm:spPr/>
    </dgm:pt>
    <dgm:pt modelId="{8C4D35D4-4DE1-43CF-8E2B-3716A7AAF033}" type="pres">
      <dgm:prSet presAssocID="{26AAAA68-5D28-468A-B227-32D2B7C893BE}" presName="parTransOne" presStyleCnt="0"/>
      <dgm:spPr/>
    </dgm:pt>
    <dgm:pt modelId="{0F8D1481-1916-4E31-A3D0-35697C35B0E9}" type="pres">
      <dgm:prSet presAssocID="{26AAAA68-5D28-468A-B227-32D2B7C893BE}" presName="horzOne" presStyleCnt="0"/>
      <dgm:spPr/>
    </dgm:pt>
    <dgm:pt modelId="{393A8D0D-F293-4B77-84A2-CDFDC4C5CB38}" type="pres">
      <dgm:prSet presAssocID="{C6BB23A0-EC01-44EC-8F20-26E48E76B6F0}" presName="vertTwo" presStyleCnt="0"/>
      <dgm:spPr/>
    </dgm:pt>
    <dgm:pt modelId="{A75C354D-75F7-444F-9C4F-EA4F287A0288}" type="pres">
      <dgm:prSet presAssocID="{C6BB23A0-EC01-44EC-8F20-26E48E76B6F0}" presName="txTwo" presStyleLbl="node2" presStyleIdx="0" presStyleCnt="2" custLinFactNeighborX="5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9C4AF-9E45-4F73-817F-97C1FD74B43E}" type="pres">
      <dgm:prSet presAssocID="{C6BB23A0-EC01-44EC-8F20-26E48E76B6F0}" presName="parTransTwo" presStyleCnt="0"/>
      <dgm:spPr/>
    </dgm:pt>
    <dgm:pt modelId="{A50F4D5B-9FBF-4647-B89E-8A15E38F3FE6}" type="pres">
      <dgm:prSet presAssocID="{C6BB23A0-EC01-44EC-8F20-26E48E76B6F0}" presName="horzTwo" presStyleCnt="0"/>
      <dgm:spPr/>
    </dgm:pt>
    <dgm:pt modelId="{C1B42349-05B9-4E7D-BA93-8EE72AC2ABD6}" type="pres">
      <dgm:prSet presAssocID="{B929EBDE-E40A-4BDC-9907-624854AFDE7F}" presName="vertThree" presStyleCnt="0"/>
      <dgm:spPr/>
    </dgm:pt>
    <dgm:pt modelId="{1ED23320-4732-40A5-9727-48351BCBDFA9}" type="pres">
      <dgm:prSet presAssocID="{B929EBDE-E40A-4BDC-9907-624854AFDE7F}" presName="txThree" presStyleLbl="node3" presStyleIdx="0" presStyleCnt="2" custScaleX="122347" custLinFactNeighborX="27769" custLinFactNeighborY="-15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1B2B2-D3B6-4D0F-8DF2-5A5358FDB6B7}" type="pres">
      <dgm:prSet presAssocID="{B929EBDE-E40A-4BDC-9907-624854AFDE7F}" presName="parTransThree" presStyleCnt="0"/>
      <dgm:spPr/>
    </dgm:pt>
    <dgm:pt modelId="{CF29C33F-2E8D-4AE1-BAED-2C9952AC6103}" type="pres">
      <dgm:prSet presAssocID="{B929EBDE-E40A-4BDC-9907-624854AFDE7F}" presName="horzThree" presStyleCnt="0"/>
      <dgm:spPr/>
    </dgm:pt>
    <dgm:pt modelId="{C25749E9-F433-4AA4-A038-C980ABFEFD58}" type="pres">
      <dgm:prSet presAssocID="{373A044D-DCD8-43FA-AFE2-D8E43A2C6286}" presName="vertFour" presStyleCnt="0">
        <dgm:presLayoutVars>
          <dgm:chPref val="3"/>
        </dgm:presLayoutVars>
      </dgm:prSet>
      <dgm:spPr/>
    </dgm:pt>
    <dgm:pt modelId="{E7049D6D-A8F6-4D60-B1C8-66147A9227B3}" type="pres">
      <dgm:prSet presAssocID="{373A044D-DCD8-43FA-AFE2-D8E43A2C6286}" presName="txFour" presStyleLbl="node4" presStyleIdx="0" presStyleCnt="2" custScaleX="95599" custLinFactNeighborX="-5849" custLinFactNeighborY="-2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84EC1-0ACE-48F1-A583-EE431920F88D}" type="pres">
      <dgm:prSet presAssocID="{373A044D-DCD8-43FA-AFE2-D8E43A2C6286}" presName="horzFour" presStyleCnt="0"/>
      <dgm:spPr/>
    </dgm:pt>
    <dgm:pt modelId="{4000FACB-82BB-41CD-842A-60D416B6468C}" type="pres">
      <dgm:prSet presAssocID="{EF6245E9-1AD5-4B6E-B697-E36406A51F12}" presName="sibSpaceTwo" presStyleCnt="0"/>
      <dgm:spPr/>
    </dgm:pt>
    <dgm:pt modelId="{F29B1DB8-86AD-4DC4-A5DA-1D99455163A1}" type="pres">
      <dgm:prSet presAssocID="{1F37E099-1CB4-4D7B-B0FC-422022E73112}" presName="vertTwo" presStyleCnt="0"/>
      <dgm:spPr/>
    </dgm:pt>
    <dgm:pt modelId="{E6BD2965-12D9-44A3-BD03-708818138E15}" type="pres">
      <dgm:prSet presAssocID="{1F37E099-1CB4-4D7B-B0FC-422022E7311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F2BDD-DDA5-4C08-8929-DA53444D88F1}" type="pres">
      <dgm:prSet presAssocID="{1F37E099-1CB4-4D7B-B0FC-422022E73112}" presName="parTransTwo" presStyleCnt="0"/>
      <dgm:spPr/>
    </dgm:pt>
    <dgm:pt modelId="{2CD105DD-3B81-46DF-B73E-16FD0A022FC2}" type="pres">
      <dgm:prSet presAssocID="{1F37E099-1CB4-4D7B-B0FC-422022E73112}" presName="horzTwo" presStyleCnt="0"/>
      <dgm:spPr/>
    </dgm:pt>
    <dgm:pt modelId="{07C212E5-1707-4348-940E-72FC645F5DB3}" type="pres">
      <dgm:prSet presAssocID="{6C443AEB-416E-4F38-B471-8090544BBF73}" presName="vertThree" presStyleCnt="0"/>
      <dgm:spPr/>
    </dgm:pt>
    <dgm:pt modelId="{44EE2C85-6595-42DD-AA26-20DA16F74414}" type="pres">
      <dgm:prSet presAssocID="{6C443AEB-416E-4F38-B471-8090544BBF73}" presName="txThree" presStyleLbl="node3" presStyleIdx="1" presStyleCnt="2" custScaleX="68992" custLinFactNeighborX="770" custLinFactNeighborY="-15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3DF12-79D0-4EA1-B5C2-296CA41F5E64}" type="pres">
      <dgm:prSet presAssocID="{6C443AEB-416E-4F38-B471-8090544BBF73}" presName="parTransThree" presStyleCnt="0"/>
      <dgm:spPr/>
    </dgm:pt>
    <dgm:pt modelId="{EED90820-5359-4130-AF3E-74C080E46F6A}" type="pres">
      <dgm:prSet presAssocID="{6C443AEB-416E-4F38-B471-8090544BBF73}" presName="horzThree" presStyleCnt="0"/>
      <dgm:spPr/>
    </dgm:pt>
    <dgm:pt modelId="{8875286B-779D-4782-9961-407096D3F192}" type="pres">
      <dgm:prSet presAssocID="{DF4BE3B5-CC2E-4980-A8EF-39807AF65E87}" presName="vertFour" presStyleCnt="0">
        <dgm:presLayoutVars>
          <dgm:chPref val="3"/>
        </dgm:presLayoutVars>
      </dgm:prSet>
      <dgm:spPr/>
    </dgm:pt>
    <dgm:pt modelId="{CD07ECFA-E141-46E2-9B30-C06D9AEF0D4D}" type="pres">
      <dgm:prSet presAssocID="{DF4BE3B5-CC2E-4980-A8EF-39807AF65E87}" presName="txFour" presStyleLbl="node4" presStyleIdx="1" presStyleCnt="2" custScaleX="173604" custLinFactNeighborX="8170" custLinFactNeighborY="-2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CF86D-7D35-4BF7-AE8C-EC2C6139C902}" type="pres">
      <dgm:prSet presAssocID="{DF4BE3B5-CC2E-4980-A8EF-39807AF65E87}" presName="horzFour" presStyleCnt="0"/>
      <dgm:spPr/>
    </dgm:pt>
  </dgm:ptLst>
  <dgm:cxnLst>
    <dgm:cxn modelId="{7D4F3798-1D96-4BFE-9528-FDC9008CE98F}" type="presOf" srcId="{1F37E099-1CB4-4D7B-B0FC-422022E73112}" destId="{E6BD2965-12D9-44A3-BD03-708818138E15}" srcOrd="0" destOrd="0" presId="urn:microsoft.com/office/officeart/2005/8/layout/hierarchy4"/>
    <dgm:cxn modelId="{BF4BB6C6-A339-4F63-820A-FCA73DD54460}" type="presOf" srcId="{373A044D-DCD8-43FA-AFE2-D8E43A2C6286}" destId="{E7049D6D-A8F6-4D60-B1C8-66147A9227B3}" srcOrd="0" destOrd="0" presId="urn:microsoft.com/office/officeart/2005/8/layout/hierarchy4"/>
    <dgm:cxn modelId="{B7E95C3B-D6C7-4748-97A6-57FDA823AA21}" srcId="{26AAAA68-5D28-468A-B227-32D2B7C893BE}" destId="{C6BB23A0-EC01-44EC-8F20-26E48E76B6F0}" srcOrd="0" destOrd="0" parTransId="{1C8D4C9F-6FB2-44ED-85A6-5AAE22A9B8A8}" sibTransId="{EF6245E9-1AD5-4B6E-B697-E36406A51F12}"/>
    <dgm:cxn modelId="{712D12B7-2EA5-45D7-B61B-84F31DE4AEA7}" type="presOf" srcId="{26AAAA68-5D28-468A-B227-32D2B7C893BE}" destId="{C2A4F8DD-73FC-470A-8B27-1E3099590DEB}" srcOrd="0" destOrd="0" presId="urn:microsoft.com/office/officeart/2005/8/layout/hierarchy4"/>
    <dgm:cxn modelId="{8D0FC65C-C291-4808-89C8-3181B17E4803}" srcId="{C6BB23A0-EC01-44EC-8F20-26E48E76B6F0}" destId="{B929EBDE-E40A-4BDC-9907-624854AFDE7F}" srcOrd="0" destOrd="0" parTransId="{B5CEF15E-E2B9-43DE-B636-13A6D6AA3442}" sibTransId="{4AC3F9B7-DF36-4726-8009-7B2B20EF19D0}"/>
    <dgm:cxn modelId="{31D5E21B-69A6-40C5-B808-BD7FB72758AA}" type="presOf" srcId="{DF4BE3B5-CC2E-4980-A8EF-39807AF65E87}" destId="{CD07ECFA-E141-46E2-9B30-C06D9AEF0D4D}" srcOrd="0" destOrd="0" presId="urn:microsoft.com/office/officeart/2005/8/layout/hierarchy4"/>
    <dgm:cxn modelId="{986A709F-E3B1-4A79-B064-F92B08FE174F}" type="presOf" srcId="{6C443AEB-416E-4F38-B471-8090544BBF73}" destId="{44EE2C85-6595-42DD-AA26-20DA16F74414}" srcOrd="0" destOrd="0" presId="urn:microsoft.com/office/officeart/2005/8/layout/hierarchy4"/>
    <dgm:cxn modelId="{7939CF32-EC7A-4491-94E8-CBE2BD8CB2CA}" type="presOf" srcId="{466AB703-9C8A-495F-952E-81310D2CEF66}" destId="{437D1784-BF37-425F-8FC2-F8A3180DF17A}" srcOrd="0" destOrd="0" presId="urn:microsoft.com/office/officeart/2005/8/layout/hierarchy4"/>
    <dgm:cxn modelId="{F7367F55-8879-4AAB-9CF4-84FDE911E5AC}" srcId="{6C443AEB-416E-4F38-B471-8090544BBF73}" destId="{DF4BE3B5-CC2E-4980-A8EF-39807AF65E87}" srcOrd="0" destOrd="0" parTransId="{06BA3BAD-A11F-4FDF-B54D-340B72855500}" sibTransId="{E2AAC9A3-7AE5-4646-8E11-0D8A471AE7C7}"/>
    <dgm:cxn modelId="{0A4273B9-7E95-40B4-9602-05E574B80AE9}" type="presOf" srcId="{B929EBDE-E40A-4BDC-9907-624854AFDE7F}" destId="{1ED23320-4732-40A5-9727-48351BCBDFA9}" srcOrd="0" destOrd="0" presId="urn:microsoft.com/office/officeart/2005/8/layout/hierarchy4"/>
    <dgm:cxn modelId="{AC8B933D-CC71-4F3D-9EE0-355E58A7E2BE}" srcId="{1F37E099-1CB4-4D7B-B0FC-422022E73112}" destId="{6C443AEB-416E-4F38-B471-8090544BBF73}" srcOrd="0" destOrd="0" parTransId="{C455E516-95EC-4564-A9BF-B3464383F86D}" sibTransId="{BC748C27-6003-49E1-AC46-7A988BEB45C6}"/>
    <dgm:cxn modelId="{FC8E792A-C41E-48EE-B2A9-AB07639CADB9}" srcId="{26AAAA68-5D28-468A-B227-32D2B7C893BE}" destId="{1F37E099-1CB4-4D7B-B0FC-422022E73112}" srcOrd="1" destOrd="0" parTransId="{79BD8156-5513-4B23-AAF8-38738BEC6538}" sibTransId="{AA7E779B-252E-49E8-BA71-D49008D79716}"/>
    <dgm:cxn modelId="{0C87F248-DE85-4A26-8B90-2744272AC182}" srcId="{B929EBDE-E40A-4BDC-9907-624854AFDE7F}" destId="{373A044D-DCD8-43FA-AFE2-D8E43A2C6286}" srcOrd="0" destOrd="0" parTransId="{F489C90C-64E3-41EB-B9D7-2F4E0D567780}" sibTransId="{67260C95-97A4-4C0A-951B-221CA66412B6}"/>
    <dgm:cxn modelId="{AB20DC09-1B40-4207-AC8F-9B6E0FD86A0F}" type="presOf" srcId="{C6BB23A0-EC01-44EC-8F20-26E48E76B6F0}" destId="{A75C354D-75F7-444F-9C4F-EA4F287A0288}" srcOrd="0" destOrd="0" presId="urn:microsoft.com/office/officeart/2005/8/layout/hierarchy4"/>
    <dgm:cxn modelId="{5A502C3D-E2BF-4F76-BE83-A4DA06880D19}" srcId="{466AB703-9C8A-495F-952E-81310D2CEF66}" destId="{26AAAA68-5D28-468A-B227-32D2B7C893BE}" srcOrd="0" destOrd="0" parTransId="{F7EC5D31-8ABF-4782-93F0-7019F881FCE4}" sibTransId="{F442012B-F5B5-4DFA-B52B-1336C7CD91BC}"/>
    <dgm:cxn modelId="{D4C9116B-FFD3-42B6-BCF6-31D15B21E9F5}" type="presParOf" srcId="{437D1784-BF37-425F-8FC2-F8A3180DF17A}" destId="{8684916F-1F08-4ED2-BED6-5B1A50A1CD80}" srcOrd="0" destOrd="0" presId="urn:microsoft.com/office/officeart/2005/8/layout/hierarchy4"/>
    <dgm:cxn modelId="{0194D051-BEF1-4E8C-83FA-7609A71CC295}" type="presParOf" srcId="{8684916F-1F08-4ED2-BED6-5B1A50A1CD80}" destId="{C2A4F8DD-73FC-470A-8B27-1E3099590DEB}" srcOrd="0" destOrd="0" presId="urn:microsoft.com/office/officeart/2005/8/layout/hierarchy4"/>
    <dgm:cxn modelId="{42A258CB-D9ED-422B-B122-E52C511DA9F6}" type="presParOf" srcId="{8684916F-1F08-4ED2-BED6-5B1A50A1CD80}" destId="{8C4D35D4-4DE1-43CF-8E2B-3716A7AAF033}" srcOrd="1" destOrd="0" presId="urn:microsoft.com/office/officeart/2005/8/layout/hierarchy4"/>
    <dgm:cxn modelId="{B22D2B51-C5ED-45EB-A126-78050E15F679}" type="presParOf" srcId="{8684916F-1F08-4ED2-BED6-5B1A50A1CD80}" destId="{0F8D1481-1916-4E31-A3D0-35697C35B0E9}" srcOrd="2" destOrd="0" presId="urn:microsoft.com/office/officeart/2005/8/layout/hierarchy4"/>
    <dgm:cxn modelId="{4B08F9FF-E347-4C8B-9F76-E25B247FEB77}" type="presParOf" srcId="{0F8D1481-1916-4E31-A3D0-35697C35B0E9}" destId="{393A8D0D-F293-4B77-84A2-CDFDC4C5CB38}" srcOrd="0" destOrd="0" presId="urn:microsoft.com/office/officeart/2005/8/layout/hierarchy4"/>
    <dgm:cxn modelId="{44519C26-7D46-43FE-B385-86B0E6FBEDC7}" type="presParOf" srcId="{393A8D0D-F293-4B77-84A2-CDFDC4C5CB38}" destId="{A75C354D-75F7-444F-9C4F-EA4F287A0288}" srcOrd="0" destOrd="0" presId="urn:microsoft.com/office/officeart/2005/8/layout/hierarchy4"/>
    <dgm:cxn modelId="{BCF5A614-3DA6-4633-A6B3-CAFA6ECA5C95}" type="presParOf" srcId="{393A8D0D-F293-4B77-84A2-CDFDC4C5CB38}" destId="{E329C4AF-9E45-4F73-817F-97C1FD74B43E}" srcOrd="1" destOrd="0" presId="urn:microsoft.com/office/officeart/2005/8/layout/hierarchy4"/>
    <dgm:cxn modelId="{B81CF5E7-6CEF-4B1F-B3BA-6681214BB610}" type="presParOf" srcId="{393A8D0D-F293-4B77-84A2-CDFDC4C5CB38}" destId="{A50F4D5B-9FBF-4647-B89E-8A15E38F3FE6}" srcOrd="2" destOrd="0" presId="urn:microsoft.com/office/officeart/2005/8/layout/hierarchy4"/>
    <dgm:cxn modelId="{3B73B474-D6F9-4FF3-9DA2-DC769FC8994B}" type="presParOf" srcId="{A50F4D5B-9FBF-4647-B89E-8A15E38F3FE6}" destId="{C1B42349-05B9-4E7D-BA93-8EE72AC2ABD6}" srcOrd="0" destOrd="0" presId="urn:microsoft.com/office/officeart/2005/8/layout/hierarchy4"/>
    <dgm:cxn modelId="{440E08D9-E3AA-44B1-83A7-F2F6FB09F002}" type="presParOf" srcId="{C1B42349-05B9-4E7D-BA93-8EE72AC2ABD6}" destId="{1ED23320-4732-40A5-9727-48351BCBDFA9}" srcOrd="0" destOrd="0" presId="urn:microsoft.com/office/officeart/2005/8/layout/hierarchy4"/>
    <dgm:cxn modelId="{0AB3C5B0-63F1-4B4C-A8BC-12B65BA342DE}" type="presParOf" srcId="{C1B42349-05B9-4E7D-BA93-8EE72AC2ABD6}" destId="{F351B2B2-D3B6-4D0F-8DF2-5A5358FDB6B7}" srcOrd="1" destOrd="0" presId="urn:microsoft.com/office/officeart/2005/8/layout/hierarchy4"/>
    <dgm:cxn modelId="{248244CC-3B2D-4E5A-A009-3C6F6F82CE38}" type="presParOf" srcId="{C1B42349-05B9-4E7D-BA93-8EE72AC2ABD6}" destId="{CF29C33F-2E8D-4AE1-BAED-2C9952AC6103}" srcOrd="2" destOrd="0" presId="urn:microsoft.com/office/officeart/2005/8/layout/hierarchy4"/>
    <dgm:cxn modelId="{B49BD6F2-6E29-419F-B2C1-425948C34041}" type="presParOf" srcId="{CF29C33F-2E8D-4AE1-BAED-2C9952AC6103}" destId="{C25749E9-F433-4AA4-A038-C980ABFEFD58}" srcOrd="0" destOrd="0" presId="urn:microsoft.com/office/officeart/2005/8/layout/hierarchy4"/>
    <dgm:cxn modelId="{8157E4CA-EA2B-4107-88FB-BCF56C032853}" type="presParOf" srcId="{C25749E9-F433-4AA4-A038-C980ABFEFD58}" destId="{E7049D6D-A8F6-4D60-B1C8-66147A9227B3}" srcOrd="0" destOrd="0" presId="urn:microsoft.com/office/officeart/2005/8/layout/hierarchy4"/>
    <dgm:cxn modelId="{232F7915-E4DE-4B07-9FE1-B6B55C60439A}" type="presParOf" srcId="{C25749E9-F433-4AA4-A038-C980ABFEFD58}" destId="{C6384EC1-0ACE-48F1-A583-EE431920F88D}" srcOrd="1" destOrd="0" presId="urn:microsoft.com/office/officeart/2005/8/layout/hierarchy4"/>
    <dgm:cxn modelId="{591776EF-4F55-43E9-8AA7-CA9950163933}" type="presParOf" srcId="{0F8D1481-1916-4E31-A3D0-35697C35B0E9}" destId="{4000FACB-82BB-41CD-842A-60D416B6468C}" srcOrd="1" destOrd="0" presId="urn:microsoft.com/office/officeart/2005/8/layout/hierarchy4"/>
    <dgm:cxn modelId="{E7C4B960-B936-402F-8CC5-4FA6B52F1A8F}" type="presParOf" srcId="{0F8D1481-1916-4E31-A3D0-35697C35B0E9}" destId="{F29B1DB8-86AD-4DC4-A5DA-1D99455163A1}" srcOrd="2" destOrd="0" presId="urn:microsoft.com/office/officeart/2005/8/layout/hierarchy4"/>
    <dgm:cxn modelId="{42DA43EC-B8B3-4353-AC85-8335C8285F1B}" type="presParOf" srcId="{F29B1DB8-86AD-4DC4-A5DA-1D99455163A1}" destId="{E6BD2965-12D9-44A3-BD03-708818138E15}" srcOrd="0" destOrd="0" presId="urn:microsoft.com/office/officeart/2005/8/layout/hierarchy4"/>
    <dgm:cxn modelId="{AEA29F13-140F-4E45-9175-6182B7C5706F}" type="presParOf" srcId="{F29B1DB8-86AD-4DC4-A5DA-1D99455163A1}" destId="{AB4F2BDD-DDA5-4C08-8929-DA53444D88F1}" srcOrd="1" destOrd="0" presId="urn:microsoft.com/office/officeart/2005/8/layout/hierarchy4"/>
    <dgm:cxn modelId="{01FC88F8-DB0A-4ADC-87D3-E101CD8F0E29}" type="presParOf" srcId="{F29B1DB8-86AD-4DC4-A5DA-1D99455163A1}" destId="{2CD105DD-3B81-46DF-B73E-16FD0A022FC2}" srcOrd="2" destOrd="0" presId="urn:microsoft.com/office/officeart/2005/8/layout/hierarchy4"/>
    <dgm:cxn modelId="{DD22C75A-5597-42C4-A2EE-01C33B6404A2}" type="presParOf" srcId="{2CD105DD-3B81-46DF-B73E-16FD0A022FC2}" destId="{07C212E5-1707-4348-940E-72FC645F5DB3}" srcOrd="0" destOrd="0" presId="urn:microsoft.com/office/officeart/2005/8/layout/hierarchy4"/>
    <dgm:cxn modelId="{4FAC4EEC-A271-4CEA-B097-AFD36D450822}" type="presParOf" srcId="{07C212E5-1707-4348-940E-72FC645F5DB3}" destId="{44EE2C85-6595-42DD-AA26-20DA16F74414}" srcOrd="0" destOrd="0" presId="urn:microsoft.com/office/officeart/2005/8/layout/hierarchy4"/>
    <dgm:cxn modelId="{448609E2-55AB-4CE6-B50E-375BFDBA7E1F}" type="presParOf" srcId="{07C212E5-1707-4348-940E-72FC645F5DB3}" destId="{4F83DF12-79D0-4EA1-B5C2-296CA41F5E64}" srcOrd="1" destOrd="0" presId="urn:microsoft.com/office/officeart/2005/8/layout/hierarchy4"/>
    <dgm:cxn modelId="{D39EFAEA-03ED-4CAA-954D-3F61CF290DD4}" type="presParOf" srcId="{07C212E5-1707-4348-940E-72FC645F5DB3}" destId="{EED90820-5359-4130-AF3E-74C080E46F6A}" srcOrd="2" destOrd="0" presId="urn:microsoft.com/office/officeart/2005/8/layout/hierarchy4"/>
    <dgm:cxn modelId="{8FDE111A-E86B-412A-B535-BE2DF7B6A248}" type="presParOf" srcId="{EED90820-5359-4130-AF3E-74C080E46F6A}" destId="{8875286B-779D-4782-9961-407096D3F192}" srcOrd="0" destOrd="0" presId="urn:microsoft.com/office/officeart/2005/8/layout/hierarchy4"/>
    <dgm:cxn modelId="{DCB02D61-A665-41F3-B701-1C80F4A64D28}" type="presParOf" srcId="{8875286B-779D-4782-9961-407096D3F192}" destId="{CD07ECFA-E141-46E2-9B30-C06D9AEF0D4D}" srcOrd="0" destOrd="0" presId="urn:microsoft.com/office/officeart/2005/8/layout/hierarchy4"/>
    <dgm:cxn modelId="{95568AE8-0318-49B0-BDBC-DD18D7F7F192}" type="presParOf" srcId="{8875286B-779D-4782-9961-407096D3F192}" destId="{22DCF86D-7D35-4BF7-AE8C-EC2C6139C9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F8DD-73FC-470A-8B27-1E3099590DEB}">
      <dsp:nvSpPr>
        <dsp:cNvPr id="0" name=""/>
        <dsp:cNvSpPr/>
      </dsp:nvSpPr>
      <dsp:spPr>
        <a:xfrm>
          <a:off x="484800" y="1975156"/>
          <a:ext cx="2638390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Фиксированный интернет</a:t>
          </a:r>
          <a:endParaRPr lang="ru-RU" sz="22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511678" y="2002034"/>
        <a:ext cx="2584634" cy="863926"/>
      </dsp:txXfrm>
    </dsp:sp>
    <dsp:sp modelId="{A75C354D-75F7-444F-9C4F-EA4F287A0288}">
      <dsp:nvSpPr>
        <dsp:cNvPr id="0" name=""/>
        <dsp:cNvSpPr/>
      </dsp:nvSpPr>
      <dsp:spPr>
        <a:xfrm>
          <a:off x="1721159" y="995199"/>
          <a:ext cx="2033005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Мобильный интернет</a:t>
          </a:r>
          <a:endParaRPr lang="ru-RU" sz="22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1748037" y="1022077"/>
        <a:ext cx="1979249" cy="863926"/>
      </dsp:txXfrm>
    </dsp:sp>
    <dsp:sp modelId="{1ED23320-4732-40A5-9727-48351BCBDFA9}">
      <dsp:nvSpPr>
        <dsp:cNvPr id="0" name=""/>
        <dsp:cNvSpPr/>
      </dsp:nvSpPr>
      <dsp:spPr>
        <a:xfrm>
          <a:off x="1116450" y="2964377"/>
          <a:ext cx="2025075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Госуслуги и телемедицина</a:t>
          </a:r>
          <a:endParaRPr lang="ru-RU" sz="21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1143328" y="2991255"/>
        <a:ext cx="1971319" cy="863926"/>
      </dsp:txXfrm>
    </dsp:sp>
    <dsp:sp modelId="{E7049D6D-A8F6-4D60-B1C8-66147A9227B3}">
      <dsp:nvSpPr>
        <dsp:cNvPr id="0" name=""/>
        <dsp:cNvSpPr/>
      </dsp:nvSpPr>
      <dsp:spPr>
        <a:xfrm>
          <a:off x="4030439" y="2948740"/>
          <a:ext cx="2025075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Новости </a:t>
          </a:r>
          <a:endParaRPr lang="ru-RU" sz="21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4057317" y="2975618"/>
        <a:ext cx="1971319" cy="863926"/>
      </dsp:txXfrm>
    </dsp:sp>
    <dsp:sp modelId="{E6BD2965-12D9-44A3-BD03-708818138E15}">
      <dsp:nvSpPr>
        <dsp:cNvPr id="0" name=""/>
        <dsp:cNvSpPr/>
      </dsp:nvSpPr>
      <dsp:spPr>
        <a:xfrm>
          <a:off x="371468" y="35568"/>
          <a:ext cx="3713169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Социальные сети</a:t>
          </a:r>
          <a:endParaRPr lang="ru-RU" sz="22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398346" y="62446"/>
        <a:ext cx="3659413" cy="863926"/>
      </dsp:txXfrm>
    </dsp:sp>
    <dsp:sp modelId="{44EE2C85-6595-42DD-AA26-20DA16F74414}">
      <dsp:nvSpPr>
        <dsp:cNvPr id="0" name=""/>
        <dsp:cNvSpPr/>
      </dsp:nvSpPr>
      <dsp:spPr>
        <a:xfrm>
          <a:off x="3823002" y="1003447"/>
          <a:ext cx="2950183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Цифровые устройства</a:t>
          </a:r>
          <a:endParaRPr lang="ru-RU" sz="21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3849880" y="1030325"/>
        <a:ext cx="2896427" cy="863926"/>
      </dsp:txXfrm>
    </dsp:sp>
    <dsp:sp modelId="{CD07ECFA-E141-46E2-9B30-C06D9AEF0D4D}">
      <dsp:nvSpPr>
        <dsp:cNvPr id="0" name=""/>
        <dsp:cNvSpPr/>
      </dsp:nvSpPr>
      <dsp:spPr>
        <a:xfrm>
          <a:off x="3189191" y="1977318"/>
          <a:ext cx="3698686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Облачные технологии</a:t>
          </a:r>
          <a:endParaRPr lang="ru-RU" sz="21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3216069" y="2004196"/>
        <a:ext cx="3644930" cy="863926"/>
      </dsp:txXfrm>
    </dsp:sp>
    <dsp:sp modelId="{E22763F1-9851-4E0F-8D81-29DD31362FD7}">
      <dsp:nvSpPr>
        <dsp:cNvPr id="0" name=""/>
        <dsp:cNvSpPr/>
      </dsp:nvSpPr>
      <dsp:spPr>
        <a:xfrm>
          <a:off x="4698035" y="40593"/>
          <a:ext cx="1010224" cy="91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СМИ</a:t>
          </a:r>
          <a:endParaRPr lang="ru-RU" sz="22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4724913" y="67471"/>
        <a:ext cx="956468" cy="863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F8DD-73FC-470A-8B27-1E3099590DEB}">
      <dsp:nvSpPr>
        <dsp:cNvPr id="0" name=""/>
        <dsp:cNvSpPr/>
      </dsp:nvSpPr>
      <dsp:spPr>
        <a:xfrm>
          <a:off x="241312" y="28826"/>
          <a:ext cx="6610330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Защита персональных данных</a:t>
          </a:r>
          <a:endParaRPr lang="ru-RU" sz="37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270544" y="58058"/>
        <a:ext cx="6551866" cy="939598"/>
      </dsp:txXfrm>
    </dsp:sp>
    <dsp:sp modelId="{A75C354D-75F7-444F-9C4F-EA4F287A0288}">
      <dsp:nvSpPr>
        <dsp:cNvPr id="0" name=""/>
        <dsp:cNvSpPr/>
      </dsp:nvSpPr>
      <dsp:spPr>
        <a:xfrm>
          <a:off x="55985" y="1077213"/>
          <a:ext cx="2519267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Надежный пароль</a:t>
          </a:r>
          <a:endParaRPr lang="ru-RU" sz="17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85217" y="1106445"/>
        <a:ext cx="2460803" cy="939598"/>
      </dsp:txXfrm>
    </dsp:sp>
    <dsp:sp modelId="{1ED23320-4732-40A5-9727-48351BCBDFA9}">
      <dsp:nvSpPr>
        <dsp:cNvPr id="0" name=""/>
        <dsp:cNvSpPr/>
      </dsp:nvSpPr>
      <dsp:spPr>
        <a:xfrm>
          <a:off x="753777" y="2168300"/>
          <a:ext cx="1865916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Легальный контент</a:t>
          </a:r>
          <a:endParaRPr lang="ru-RU" sz="18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783009" y="2197532"/>
        <a:ext cx="1807452" cy="939598"/>
      </dsp:txXfrm>
    </dsp:sp>
    <dsp:sp modelId="{E7049D6D-A8F6-4D60-B1C8-66147A9227B3}">
      <dsp:nvSpPr>
        <dsp:cNvPr id="0" name=""/>
        <dsp:cNvSpPr/>
      </dsp:nvSpPr>
      <dsp:spPr>
        <a:xfrm>
          <a:off x="220204" y="3234154"/>
          <a:ext cx="1457982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Культура поведения</a:t>
          </a:r>
          <a:endParaRPr lang="ru-RU" sz="18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249436" y="3263386"/>
        <a:ext cx="1399518" cy="939598"/>
      </dsp:txXfrm>
    </dsp:sp>
    <dsp:sp modelId="{E6BD2965-12D9-44A3-BD03-708818138E15}">
      <dsp:nvSpPr>
        <dsp:cNvPr id="0" name=""/>
        <dsp:cNvSpPr/>
      </dsp:nvSpPr>
      <dsp:spPr>
        <a:xfrm>
          <a:off x="1727300" y="3227148"/>
          <a:ext cx="2798530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Репутация и этика</a:t>
          </a:r>
          <a:endParaRPr lang="ru-RU" sz="17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1756532" y="3256380"/>
        <a:ext cx="2740066" cy="939598"/>
      </dsp:txXfrm>
    </dsp:sp>
    <dsp:sp modelId="{44EE2C85-6595-42DD-AA26-20DA16F74414}">
      <dsp:nvSpPr>
        <dsp:cNvPr id="0" name=""/>
        <dsp:cNvSpPr/>
      </dsp:nvSpPr>
      <dsp:spPr>
        <a:xfrm>
          <a:off x="2634986" y="1072105"/>
          <a:ext cx="2784892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Хранение информации</a:t>
          </a:r>
          <a:endParaRPr lang="ru-RU" sz="17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2664218" y="1101337"/>
        <a:ext cx="2726428" cy="939598"/>
      </dsp:txXfrm>
    </dsp:sp>
    <dsp:sp modelId="{CD07ECFA-E141-46E2-9B30-C06D9AEF0D4D}">
      <dsp:nvSpPr>
        <dsp:cNvPr id="0" name=""/>
        <dsp:cNvSpPr/>
      </dsp:nvSpPr>
      <dsp:spPr>
        <a:xfrm>
          <a:off x="4214691" y="2163063"/>
          <a:ext cx="2647638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Восприятие информации</a:t>
          </a:r>
          <a:endParaRPr lang="ru-RU" sz="20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4243923" y="2192295"/>
        <a:ext cx="2589174" cy="939598"/>
      </dsp:txXfrm>
    </dsp:sp>
    <dsp:sp modelId="{884CA595-03BC-4F87-80F0-759B1D243EA5}">
      <dsp:nvSpPr>
        <dsp:cNvPr id="0" name=""/>
        <dsp:cNvSpPr/>
      </dsp:nvSpPr>
      <dsp:spPr>
        <a:xfrm>
          <a:off x="2656298" y="2159203"/>
          <a:ext cx="1532570" cy="99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</a:rPr>
            <a:t>Создание резервных копий</a:t>
          </a:r>
          <a:endParaRPr lang="ru-RU" sz="1700" kern="1200" dirty="0">
            <a:solidFill>
              <a:schemeClr val="tx1"/>
            </a:solidFill>
            <a:effectLst/>
            <a:latin typeface="Sylfaen" panose="010A0502050306030303" pitchFamily="18" charset="0"/>
          </a:endParaRPr>
        </a:p>
      </dsp:txBody>
      <dsp:txXfrm>
        <a:off x="2685530" y="2188435"/>
        <a:ext cx="1474106" cy="939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F8DD-73FC-470A-8B27-1E3099590DEB}">
      <dsp:nvSpPr>
        <dsp:cNvPr id="0" name=""/>
        <dsp:cNvSpPr/>
      </dsp:nvSpPr>
      <dsp:spPr>
        <a:xfrm>
          <a:off x="706318" y="0"/>
          <a:ext cx="4808538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Поиск информации</a:t>
          </a:r>
          <a:endParaRPr lang="ru-RU" sz="32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733001" y="26683"/>
        <a:ext cx="4755172" cy="857649"/>
      </dsp:txXfrm>
    </dsp:sp>
    <dsp:sp modelId="{A75C354D-75F7-444F-9C4F-EA4F287A0288}">
      <dsp:nvSpPr>
        <dsp:cNvPr id="0" name=""/>
        <dsp:cNvSpPr/>
      </dsp:nvSpPr>
      <dsp:spPr>
        <a:xfrm>
          <a:off x="153019" y="997685"/>
          <a:ext cx="2635950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Использование цифровых устройств</a:t>
          </a:r>
          <a:endParaRPr lang="ru-RU" sz="20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179702" y="1024368"/>
        <a:ext cx="2582584" cy="857649"/>
      </dsp:txXfrm>
    </dsp:sp>
    <dsp:sp modelId="{1ED23320-4732-40A5-9727-48351BCBDFA9}">
      <dsp:nvSpPr>
        <dsp:cNvPr id="0" name=""/>
        <dsp:cNvSpPr/>
      </dsp:nvSpPr>
      <dsp:spPr>
        <a:xfrm>
          <a:off x="607747" y="1981536"/>
          <a:ext cx="2623104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Производство мультимедийного контента</a:t>
          </a:r>
          <a:endParaRPr lang="ru-RU" sz="18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634430" y="2008219"/>
        <a:ext cx="2569738" cy="857649"/>
      </dsp:txXfrm>
    </dsp:sp>
    <dsp:sp modelId="{E7049D6D-A8F6-4D60-B1C8-66147A9227B3}">
      <dsp:nvSpPr>
        <dsp:cNvPr id="0" name=""/>
        <dsp:cNvSpPr/>
      </dsp:nvSpPr>
      <dsp:spPr>
        <a:xfrm>
          <a:off x="173718" y="2968278"/>
          <a:ext cx="2049630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Синхронизация устройств </a:t>
          </a:r>
          <a:endParaRPr lang="ru-RU" sz="18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200401" y="2994961"/>
        <a:ext cx="1996264" cy="857649"/>
      </dsp:txXfrm>
    </dsp:sp>
    <dsp:sp modelId="{E6BD2965-12D9-44A3-BD03-708818138E15}">
      <dsp:nvSpPr>
        <dsp:cNvPr id="0" name=""/>
        <dsp:cNvSpPr/>
      </dsp:nvSpPr>
      <dsp:spPr>
        <a:xfrm>
          <a:off x="2822887" y="997685"/>
          <a:ext cx="3740276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Онлайн-покупки и финансовые операции</a:t>
          </a:r>
          <a:endParaRPr lang="ru-RU" sz="20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2849570" y="1024368"/>
        <a:ext cx="3686910" cy="857649"/>
      </dsp:txXfrm>
    </dsp:sp>
    <dsp:sp modelId="{44EE2C85-6595-42DD-AA26-20DA16F74414}">
      <dsp:nvSpPr>
        <dsp:cNvPr id="0" name=""/>
        <dsp:cNvSpPr/>
      </dsp:nvSpPr>
      <dsp:spPr>
        <a:xfrm>
          <a:off x="3436500" y="1981393"/>
          <a:ext cx="2570425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Пользование функционалом социальных сетей</a:t>
          </a:r>
          <a:endParaRPr lang="ru-RU" sz="16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3463183" y="2008076"/>
        <a:ext cx="2517059" cy="857649"/>
      </dsp:txXfrm>
    </dsp:sp>
    <dsp:sp modelId="{CD07ECFA-E141-46E2-9B30-C06D9AEF0D4D}">
      <dsp:nvSpPr>
        <dsp:cNvPr id="0" name=""/>
        <dsp:cNvSpPr/>
      </dsp:nvSpPr>
      <dsp:spPr>
        <a:xfrm>
          <a:off x="2843437" y="2965399"/>
          <a:ext cx="3725686" cy="911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cs typeface="Arial" panose="020B0604020202020204" pitchFamily="34" charset="0"/>
            </a:rPr>
            <a:t>Восприятие информации</a:t>
          </a:r>
          <a:endParaRPr lang="ru-RU" sz="2000" kern="1200" dirty="0">
            <a:solidFill>
              <a:schemeClr val="tx1"/>
            </a:solidFill>
            <a:effectLst/>
            <a:latin typeface="Sylfaen" panose="010A0502050306030303" pitchFamily="18" charset="0"/>
            <a:cs typeface="Arial" panose="020B0604020202020204" pitchFamily="34" charset="0"/>
          </a:endParaRPr>
        </a:p>
      </dsp:txBody>
      <dsp:txXfrm>
        <a:off x="2870120" y="2992082"/>
        <a:ext cx="3672320" cy="857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138986"/>
            <a:ext cx="9144000" cy="143301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«Цифровая грамотность: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езопасность в Интернете»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6534" y="177421"/>
            <a:ext cx="7559794" cy="9403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Как происходит взлом социальных сетей, почтовых ящиков 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т.д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32764" y="1943400"/>
            <a:ext cx="7888406" cy="306532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Взломом посредством перебора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пароля.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Путем социальной инженерии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Путем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отправки специально построенного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сообщения.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Клавиатурные шпионы.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Программные методы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Метод </a:t>
            </a:r>
            <a:r>
              <a:rPr lang="ru-RU" dirty="0" smtClean="0">
                <a:solidFill>
                  <a:schemeClr val="bg1"/>
                </a:solidFill>
                <a:latin typeface="Sylfaen" panose="010A0502050306030303" pitchFamily="18" charset="0"/>
              </a:rPr>
              <a:t>обмана(</a:t>
            </a:r>
            <a:r>
              <a:rPr lang="ru-RU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фишинг</a:t>
            </a:r>
            <a:r>
              <a:rPr lang="ru-RU" dirty="0" smtClean="0">
                <a:solidFill>
                  <a:schemeClr val="bg1"/>
                </a:solidFill>
                <a:latin typeface="Sylfaen" panose="010A0502050306030303" pitchFamily="18" charset="0"/>
              </a:rPr>
              <a:t>) и вирусы.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1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6534" y="0"/>
            <a:ext cx="8037466" cy="9403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что делать, если аккаунт уже взломан?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05468" y="865227"/>
            <a:ext cx="7888406" cy="531720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Меняем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пароль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на почтовом ящике.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И не на простой, а сложный – используя буквы, цифры, точки и нижние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подчеркивания. Теперь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меняем пароль к аккаунту. Так же меняем его на сложный пароль.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Проверяем свой компьютер на наличие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вирусов и удаляем их.</a:t>
            </a: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Можно сделать рассылку друзьям или написать статус: «меня на днях сломали, если Вам приходило от меня что-то странное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это сделали злоумышленники». Что бы друзья были в курсе.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На будущее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не храним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 </a:t>
            </a:r>
            <a:r>
              <a:rPr lang="ru-RU" sz="2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соц.сетях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особых конфиденциальных сведений.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Если зайти на сайт невозможно, ищем файл </a:t>
            </a:r>
            <a:r>
              <a:rPr lang="ru-RU" sz="2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hosts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на компьютере, открываем его с помощью блокнота и удаляем все в нем кроме строчки: 127.0.0.1 </a:t>
            </a:r>
            <a:r>
              <a:rPr lang="ru-RU" sz="2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localhost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Если взломан пароль и почта, сменить информацию самостоятельно нельзя. Пишите в службу </a:t>
            </a:r>
            <a:r>
              <a:rPr lang="ru-RU" sz="2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тех.поддержки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социальной сети.</a:t>
            </a: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5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6534" y="0"/>
            <a:ext cx="7559794" cy="9403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Правила сети Интернет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28" y="1050877"/>
            <a:ext cx="7373240" cy="5426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5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6284" y="0"/>
            <a:ext cx="7559794" cy="9403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Урок «Цифры»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6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407" y="204716"/>
            <a:ext cx="4382249" cy="11630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Темы занятия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606855" y="1629648"/>
            <a:ext cx="6489963" cy="760128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30"/>
              <a:ext cx="263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Что такое «цифровая грамотность»?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56" y="128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605074" y="2391652"/>
            <a:ext cx="6491996" cy="787440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12"/>
              <a:ext cx="293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Цифровая образовательная среда </a:t>
              </a:r>
              <a:r>
                <a:rPr lang="ru-RU" sz="2400" dirty="0">
                  <a:solidFill>
                    <a:srgbClr val="000000"/>
                  </a:solidFill>
                  <a:latin typeface="Sylfaen" panose="010A0502050306030303" pitchFamily="18" charset="0"/>
                </a:rPr>
                <a:t>ш</a:t>
              </a:r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колы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FFC000"/>
                </a:solidFill>
                <a:ln/>
                <a:extLst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55" y="178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608636" y="3139361"/>
            <a:ext cx="6487931" cy="785162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83"/>
              <a:ext cx="263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Как обезопасить себя в интернете?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50" y="2256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FFFF"/>
                    </a:solidFill>
                    <a:latin typeface="Sylfaen" panose="010A0502050306030303" pitchFamily="18" charset="0"/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57" y="225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605074" y="3901361"/>
            <a:ext cx="6491996" cy="785162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63"/>
              <a:ext cx="293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Как защитить себя в социальных сетях?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50" y="2737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FFFF"/>
                    </a:solidFill>
                    <a:latin typeface="Sylfaen" panose="010A0502050306030303" pitchFamily="18" charset="0"/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55" y="273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4</a:t>
                </a:r>
              </a:p>
            </p:txBody>
          </p:sp>
        </p:grpSp>
      </p:grp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605850" y="4663361"/>
            <a:ext cx="6483866" cy="785162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44"/>
              <a:ext cx="263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latin typeface="Sylfaen" panose="010A0502050306030303" pitchFamily="18" charset="0"/>
                </a:rPr>
                <a:t>Урок «Цифры»</a:t>
              </a: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55" y="321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078" y="946590"/>
            <a:ext cx="7738989" cy="13829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Цифровая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грамотность </a:t>
            </a:r>
            <a:endParaRPr lang="ru-RU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Sylfaen" panose="010A0502050306030303" pitchFamily="18" charset="0"/>
              </a:rPr>
              <a:t>Это набор 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знаний и умений, которые необходимы для безопасного и эффективного использования цифровых технологий и ресурсов </a:t>
            </a:r>
            <a:r>
              <a:rPr lang="ru-RU" dirty="0" smtClean="0">
                <a:solidFill>
                  <a:schemeClr val="bg1"/>
                </a:solidFill>
                <a:latin typeface="Sylfaen" panose="010A0502050306030303" pitchFamily="18" charset="0"/>
              </a:rPr>
              <a:t>интернета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4918951" cy="9403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Что такое «ЦГ» ?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91" y="2456597"/>
            <a:ext cx="4282564" cy="420942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7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186" y="1028999"/>
            <a:ext cx="8061814" cy="868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bg1"/>
                </a:solidFill>
                <a:latin typeface="Sylfaen" panose="010A0502050306030303" pitchFamily="18" charset="0"/>
              </a:rPr>
              <a:t>Навыки </a:t>
            </a:r>
            <a:r>
              <a:rPr lang="ru-RU" sz="2600" dirty="0">
                <a:solidFill>
                  <a:schemeClr val="bg1"/>
                </a:solidFill>
                <a:latin typeface="Sylfaen" panose="010A0502050306030303" pitchFamily="18" charset="0"/>
              </a:rPr>
              <a:t>эффективного пользования технологиями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1221" y="0"/>
            <a:ext cx="7498379" cy="9403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Цифровые компетенции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88917075"/>
              </p:ext>
            </p:extLst>
          </p:nvPr>
        </p:nvGraphicFramePr>
        <p:xfrm>
          <a:off x="1487605" y="2115402"/>
          <a:ext cx="6933063" cy="394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323" y="960761"/>
            <a:ext cx="6983641" cy="5950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bg1"/>
                </a:solidFill>
                <a:latin typeface="Sylfaen" panose="010A0502050306030303" pitchFamily="18" charset="0"/>
              </a:rPr>
              <a:t>Основы </a:t>
            </a:r>
            <a:r>
              <a:rPr lang="ru-RU" sz="2600" dirty="0">
                <a:solidFill>
                  <a:schemeClr val="bg1"/>
                </a:solidFill>
                <a:latin typeface="Sylfaen" panose="010A0502050306030303" pitchFamily="18" charset="0"/>
              </a:rPr>
              <a:t>безопасности в </a:t>
            </a:r>
            <a:r>
              <a:rPr lang="ru-RU" sz="2600" dirty="0" smtClean="0">
                <a:solidFill>
                  <a:schemeClr val="bg1"/>
                </a:solidFill>
                <a:latin typeface="Sylfaen" panose="010A0502050306030303" pitchFamily="18" charset="0"/>
              </a:rPr>
              <a:t>Сети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1221" y="0"/>
            <a:ext cx="6665866" cy="9403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Цифровая безопасность 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7199837"/>
              </p:ext>
            </p:extLst>
          </p:nvPr>
        </p:nvGraphicFramePr>
        <p:xfrm>
          <a:off x="1496703" y="1910685"/>
          <a:ext cx="7115033" cy="427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5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186" y="1028999"/>
            <a:ext cx="8061814" cy="868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Sylfaen" panose="010A0502050306030303" pitchFamily="18" charset="0"/>
              </a:rPr>
              <a:t>И</a:t>
            </a:r>
            <a:r>
              <a:rPr lang="ru-RU" sz="2600" dirty="0" smtClean="0">
                <a:solidFill>
                  <a:schemeClr val="bg1"/>
                </a:solidFill>
                <a:latin typeface="Sylfaen" panose="010A0502050306030303" pitchFamily="18" charset="0"/>
              </a:rPr>
              <a:t>спользование </a:t>
            </a:r>
            <a:r>
              <a:rPr lang="ru-RU" sz="2600" dirty="0">
                <a:solidFill>
                  <a:schemeClr val="bg1"/>
                </a:solidFill>
                <a:latin typeface="Sylfaen" panose="010A0502050306030303" pitchFamily="18" charset="0"/>
              </a:rPr>
              <a:t>интернет-услуг для работы и </a:t>
            </a:r>
            <a:r>
              <a:rPr lang="ru-RU" sz="2600" dirty="0" smtClean="0">
                <a:solidFill>
                  <a:schemeClr val="bg1"/>
                </a:solidFill>
                <a:latin typeface="Sylfaen" panose="010A0502050306030303" pitchFamily="18" charset="0"/>
              </a:rPr>
              <a:t>жизни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1221" y="0"/>
            <a:ext cx="6665866" cy="9403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Цифровое потребление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6606545"/>
              </p:ext>
            </p:extLst>
          </p:nvPr>
        </p:nvGraphicFramePr>
        <p:xfrm>
          <a:off x="1633181" y="2019868"/>
          <a:ext cx="6569124" cy="390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1629502"/>
            <a:ext cx="7751928" cy="4279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«Я»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+ компьютер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«Я»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+ информация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«Я»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+ сетевое общество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«Я»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+ сетевые медиа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3801" y="0"/>
            <a:ext cx="8358187" cy="9403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Четыре «Я» в цифровой грамотности</a:t>
            </a:r>
            <a:endParaRPr lang="ru-RU" sz="3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4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4272" y="0"/>
            <a:ext cx="8569728" cy="94031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sz="3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Навыки цифрового и грамотного человека</a:t>
            </a:r>
            <a:endParaRPr lang="ru-RU" sz="3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1571257" y="1432788"/>
            <a:ext cx="6591591" cy="830679"/>
            <a:chOff x="1269" y="1274"/>
            <a:chExt cx="3243" cy="365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gray">
            <a:xfrm>
              <a:off x="1525" y="1274"/>
              <a:ext cx="29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Пользование и понимание устройства компьютера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4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16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17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" name="Text Box 61"/>
              <p:cNvSpPr txBox="1">
                <a:spLocks noChangeArrowheads="1"/>
              </p:cNvSpPr>
              <p:nvPr/>
            </p:nvSpPr>
            <p:spPr bwMode="gray">
              <a:xfrm>
                <a:off x="1456" y="128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1</a:t>
                </a:r>
              </a:p>
            </p:txBody>
          </p:sp>
        </p:grp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1571257" y="2745545"/>
            <a:ext cx="6491996" cy="787440"/>
            <a:chOff x="1268" y="1776"/>
            <a:chExt cx="3194" cy="346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gray">
            <a:xfrm>
              <a:off x="1525" y="1830"/>
              <a:ext cx="293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Пользование программным обеспечением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4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26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FFC000"/>
                </a:solidFill>
                <a:ln/>
                <a:extLst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27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" name="Text Box 68"/>
              <p:cNvSpPr txBox="1">
                <a:spLocks noChangeArrowheads="1"/>
              </p:cNvSpPr>
              <p:nvPr/>
            </p:nvSpPr>
            <p:spPr bwMode="gray">
              <a:xfrm>
                <a:off x="1455" y="178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2</a:t>
                </a:r>
              </a:p>
            </p:txBody>
          </p:sp>
        </p:grpSp>
      </p:grpSp>
      <p:grpSp>
        <p:nvGrpSpPr>
          <p:cNvPr id="28" name="Group 94"/>
          <p:cNvGrpSpPr>
            <a:grpSpLocks/>
          </p:cNvGrpSpPr>
          <p:nvPr/>
        </p:nvGrpSpPr>
        <p:grpSpPr bwMode="auto">
          <a:xfrm>
            <a:off x="1569677" y="3987372"/>
            <a:ext cx="6593624" cy="785162"/>
            <a:chOff x="1270" y="2247"/>
            <a:chExt cx="3244" cy="345"/>
          </a:xfrm>
        </p:grpSpPr>
        <p:sp>
          <p:nvSpPr>
            <p:cNvPr id="29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gray">
            <a:xfrm>
              <a:off x="1525" y="2301"/>
              <a:ext cx="298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 err="1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Анализирование</a:t>
              </a:r>
              <a:r>
                <a:rPr lang="ru-RU" sz="2400" dirty="0">
                  <a:solidFill>
                    <a:srgbClr val="000000"/>
                  </a:solidFill>
                  <a:latin typeface="Sylfaen" panose="010A0502050306030303" pitchFamily="18" charset="0"/>
                </a:rPr>
                <a:t> </a:t>
              </a:r>
              <a:r>
                <a:rPr lang="ru-RU" sz="2400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среды сети Интернет</a:t>
              </a:r>
              <a:endParaRPr lang="en-US" sz="2400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31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32" name="Text Box 70"/>
              <p:cNvSpPr txBox="1">
                <a:spLocks noChangeArrowheads="1"/>
              </p:cNvSpPr>
              <p:nvPr/>
            </p:nvSpPr>
            <p:spPr bwMode="gray">
              <a:xfrm>
                <a:off x="1450" y="2256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FFFF"/>
                    </a:solidFill>
                    <a:latin typeface="Sylfaen" panose="010A0502050306030303" pitchFamily="18" charset="0"/>
                  </a:rPr>
                  <a:t>3</a:t>
                </a:r>
              </a:p>
            </p:txBody>
          </p:sp>
          <p:grpSp>
            <p:nvGrpSpPr>
              <p:cNvPr id="33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5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37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38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" name="Text Box 76"/>
              <p:cNvSpPr txBox="1">
                <a:spLocks noChangeArrowheads="1"/>
              </p:cNvSpPr>
              <p:nvPr/>
            </p:nvSpPr>
            <p:spPr bwMode="gray">
              <a:xfrm>
                <a:off x="1457" y="2251"/>
                <a:ext cx="16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3</a:t>
                </a:r>
              </a:p>
            </p:txBody>
          </p:sp>
        </p:grpSp>
      </p:grpSp>
      <p:grpSp>
        <p:nvGrpSpPr>
          <p:cNvPr id="39" name="Group 95"/>
          <p:cNvGrpSpPr>
            <a:grpSpLocks/>
          </p:cNvGrpSpPr>
          <p:nvPr/>
        </p:nvGrpSpPr>
        <p:grpSpPr bwMode="auto">
          <a:xfrm>
            <a:off x="2246458" y="4751212"/>
            <a:ext cx="5739471" cy="695286"/>
            <a:chOff x="1268" y="2722"/>
            <a:chExt cx="3194" cy="350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>
                <a:latin typeface="Sylfaen" panose="010A0502050306030303" pitchFamily="18" charset="0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gray">
            <a:xfrm>
              <a:off x="1525" y="2722"/>
              <a:ext cx="293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0000"/>
                  </a:solidFill>
                  <a:latin typeface="Sylfaen" panose="010A0502050306030303" pitchFamily="18" charset="0"/>
                </a:rPr>
                <a:t>Прорабатывание и понимание найденной информации</a:t>
              </a:r>
              <a:endParaRPr lang="en-US" dirty="0">
                <a:solidFill>
                  <a:srgbClr val="000000"/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42" name="Group 77"/>
            <p:cNvGrpSpPr>
              <a:grpSpLocks/>
            </p:cNvGrpSpPr>
            <p:nvPr/>
          </p:nvGrpSpPr>
          <p:grpSpPr bwMode="auto">
            <a:xfrm>
              <a:off x="1268" y="2764"/>
              <a:ext cx="266" cy="308"/>
              <a:chOff x="1414" y="2716"/>
              <a:chExt cx="266" cy="308"/>
            </a:xfrm>
          </p:grpSpPr>
          <p:sp>
            <p:nvSpPr>
              <p:cNvPr id="43" name="Text Box 78"/>
              <p:cNvSpPr txBox="1">
                <a:spLocks noChangeArrowheads="1"/>
              </p:cNvSpPr>
              <p:nvPr/>
            </p:nvSpPr>
            <p:spPr bwMode="gray">
              <a:xfrm>
                <a:off x="1439" y="2722"/>
                <a:ext cx="188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FFFFFF"/>
                    </a:solidFill>
                    <a:latin typeface="Sylfaen" panose="010A0502050306030303" pitchFamily="18" charset="0"/>
                  </a:rPr>
                  <a:t>4</a:t>
                </a:r>
              </a:p>
            </p:txBody>
          </p:sp>
          <p:grpSp>
            <p:nvGrpSpPr>
              <p:cNvPr id="44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6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48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sz="2400">
                    <a:latin typeface="Sylfaen" panose="010A0502050306030303" pitchFamily="18" charset="0"/>
                  </a:endParaRPr>
                </a:p>
              </p:txBody>
            </p:sp>
            <p:pic>
              <p:nvPicPr>
                <p:cNvPr id="49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5" name="Text Box 84"/>
              <p:cNvSpPr txBox="1">
                <a:spLocks noChangeArrowheads="1"/>
              </p:cNvSpPr>
              <p:nvPr/>
            </p:nvSpPr>
            <p:spPr bwMode="gray">
              <a:xfrm>
                <a:off x="1418" y="2716"/>
                <a:ext cx="242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FFFFFF"/>
                    </a:solidFill>
                    <a:latin typeface="Sylfaen" panose="010A0502050306030303" pitchFamily="18" charset="0"/>
                  </a:rPr>
                  <a:t>3*</a:t>
                </a:r>
                <a:endParaRPr lang="en-US" sz="2400" b="1" dirty="0">
                  <a:solidFill>
                    <a:srgbClr val="FFFFFF"/>
                  </a:solidFill>
                  <a:latin typeface="Sylfaen" panose="010A0502050306030303" pitchFamily="18" charset="0"/>
                </a:endParaRPr>
              </a:p>
            </p:txBody>
          </p:sp>
        </p:grp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5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68739" y="0"/>
            <a:ext cx="8475261" cy="9403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    </a:t>
            </a:r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>Цифровая образовательная среда в школе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b="33075"/>
          <a:stretch/>
        </p:blipFill>
        <p:spPr>
          <a:xfrm>
            <a:off x="0" y="6376916"/>
            <a:ext cx="1132764" cy="392039"/>
          </a:xfrm>
          <a:prstGeom prst="rect">
            <a:avLst/>
          </a:prstGeom>
          <a:ln>
            <a:solidFill>
              <a:srgbClr val="4DAD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9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408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«Цифровая грамотность:  Безопасность в Интернете»</vt:lpstr>
      <vt:lpstr>    Темы занятия</vt:lpstr>
      <vt:lpstr>    Что такое «ЦГ» ? </vt:lpstr>
      <vt:lpstr>    Цифровые компетенции</vt:lpstr>
      <vt:lpstr>    Цифровая безопасность </vt:lpstr>
      <vt:lpstr>    Цифровое потребление</vt:lpstr>
      <vt:lpstr>    Четыре «Я» в цифровой грамотности</vt:lpstr>
      <vt:lpstr>    Навыки цифрового и грамотного человека</vt:lpstr>
      <vt:lpstr>    Цифровая образовательная среда в школе</vt:lpstr>
      <vt:lpstr>Как происходит взлом социальных сетей, почтовых ящиков и и т.д?</vt:lpstr>
      <vt:lpstr>А что делать, если аккаунт уже взломан?</vt:lpstr>
      <vt:lpstr>Правила сети Интернет</vt:lpstr>
      <vt:lpstr>    Урок «Цифры»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66</cp:revision>
  <dcterms:created xsi:type="dcterms:W3CDTF">2016-11-18T14:12:19Z</dcterms:created>
  <dcterms:modified xsi:type="dcterms:W3CDTF">2019-04-21T15:06:57Z</dcterms:modified>
</cp:coreProperties>
</file>