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.01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.01.2024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1.Көркем еңбек пәні мұғалімі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3.Тарих пәнінің мұғалімі -16 сағат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.Директордың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орынбасары-1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1395</TotalTime>
  <Words>572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68</cp:revision>
  <dcterms:created xsi:type="dcterms:W3CDTF">2022-08-09T17:41:12Z</dcterms:created>
  <dcterms:modified xsi:type="dcterms:W3CDTF">2024-01-12T05:36:19Z</dcterms:modified>
</cp:coreProperties>
</file>