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3" r:id="rId4"/>
    <p:sldId id="267" r:id="rId5"/>
    <p:sldId id="264" r:id="rId6"/>
    <p:sldId id="268" r:id="rId7"/>
    <p:sldId id="269" r:id="rId8"/>
    <p:sldId id="257" r:id="rId9"/>
    <p:sldId id="258" r:id="rId10"/>
    <p:sldId id="260" r:id="rId11"/>
    <p:sldId id="261" r:id="rId12"/>
    <p:sldId id="271" r:id="rId13"/>
    <p:sldId id="272" r:id="rId14"/>
    <p:sldId id="274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861048"/>
            <a:ext cx="8229600" cy="259228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Білу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маңызды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және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есте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сақтау</a:t>
            </a:r>
            <a:r>
              <a:rPr lang="ru-RU" sz="4000" b="1" dirty="0">
                <a:solidFill>
                  <a:srgbClr val="FF0000"/>
                </a:solidFill>
              </a:rPr>
              <a:t> керек!!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"</a:t>
            </a:r>
            <a:r>
              <a:rPr lang="ru-RU" sz="4000" b="1" dirty="0" err="1">
                <a:solidFill>
                  <a:srgbClr val="FF0000"/>
                </a:solidFill>
              </a:rPr>
              <a:t>Жаңа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жыл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келіпқалды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err="1">
                <a:solidFill>
                  <a:srgbClr val="FF0000"/>
                </a:solidFill>
              </a:rPr>
              <a:t>Қауіпсіздік</a:t>
            </a:r>
            <a:r>
              <a:rPr lang="ru-RU" sz="4000" b="1" dirty="0">
                <a:solidFill>
                  <a:srgbClr val="FF0000"/>
                </a:solidFill>
              </a:rPr>
              <a:t>"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002060"/>
                </a:solidFill>
              </a:rPr>
              <a:t/>
            </a:r>
            <a:br>
              <a:rPr lang="ru-RU" sz="4800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EPBtKqqZxF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4608512" cy="259228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err="1"/>
              <a:t>Пиротехникалық</a:t>
            </a:r>
            <a:r>
              <a:rPr lang="ru-RU" sz="3200" b="1" dirty="0"/>
              <a:t> </a:t>
            </a:r>
            <a:r>
              <a:rPr lang="ru-RU" sz="3200" b="1" dirty="0" err="1"/>
              <a:t>бұйымдарды</a:t>
            </a:r>
            <a:r>
              <a:rPr lang="ru-RU" sz="3200" b="1" dirty="0"/>
              <a:t> сату </a:t>
            </a:r>
            <a:r>
              <a:rPr lang="ru-RU" sz="3200" b="1" dirty="0" err="1"/>
              <a:t>және</a:t>
            </a:r>
            <a:r>
              <a:rPr lang="ru-RU" sz="3200" b="1" dirty="0"/>
              <a:t> </a:t>
            </a:r>
            <a:r>
              <a:rPr lang="ru-RU" sz="3200" b="1" dirty="0" err="1"/>
              <a:t>пайдалану</a:t>
            </a:r>
            <a:r>
              <a:rPr lang="ru-RU" sz="3200" b="1" dirty="0"/>
              <a:t> </a:t>
            </a:r>
            <a:r>
              <a:rPr lang="ru-RU" sz="3200" b="1" dirty="0" err="1"/>
              <a:t>ережесі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006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7200" b="1" dirty="0" err="1"/>
              <a:t>Өрт</a:t>
            </a:r>
            <a:r>
              <a:rPr lang="ru-RU" sz="7200" b="1" dirty="0"/>
              <a:t> </a:t>
            </a:r>
            <a:r>
              <a:rPr lang="ru-RU" sz="7200" b="1" dirty="0" err="1"/>
              <a:t>қауіпсіздігі</a:t>
            </a:r>
            <a:r>
              <a:rPr lang="ru-RU" sz="7200" b="1" dirty="0"/>
              <a:t> </a:t>
            </a:r>
            <a:r>
              <a:rPr lang="ru-RU" sz="7200" b="1" dirty="0" err="1"/>
              <a:t>ережелеріне</a:t>
            </a:r>
            <a:r>
              <a:rPr lang="ru-RU" sz="7200" b="1" dirty="0"/>
              <a:t> </a:t>
            </a:r>
            <a:r>
              <a:rPr lang="ru-RU" sz="7200" b="1" dirty="0" err="1"/>
              <a:t>сәйкес</a:t>
            </a:r>
            <a:r>
              <a:rPr lang="ru-RU" sz="7200" b="1" dirty="0"/>
              <a:t> </a:t>
            </a:r>
            <a:r>
              <a:rPr lang="ru-RU" sz="7200" b="1" dirty="0" err="1"/>
              <a:t>пиротехникалық</a:t>
            </a:r>
            <a:r>
              <a:rPr lang="ru-RU" sz="7200" b="1" dirty="0"/>
              <a:t> </a:t>
            </a:r>
            <a:r>
              <a:rPr lang="ru-RU" sz="7200" b="1" dirty="0" err="1"/>
              <a:t>бұйымдарды</a:t>
            </a:r>
            <a:r>
              <a:rPr lang="ru-RU" sz="7200" b="1" dirty="0"/>
              <a:t> </a:t>
            </a:r>
            <a:r>
              <a:rPr lang="ru-RU" sz="7200" b="1" dirty="0" err="1"/>
              <a:t>мамандандырылған</a:t>
            </a:r>
            <a:r>
              <a:rPr lang="ru-RU" sz="7200" b="1" dirty="0"/>
              <a:t> </a:t>
            </a:r>
            <a:r>
              <a:rPr lang="ru-RU" sz="7200" b="1" dirty="0" err="1"/>
              <a:t>дүкендерде</a:t>
            </a:r>
            <a:r>
              <a:rPr lang="ru-RU" sz="7200" b="1" dirty="0"/>
              <a:t> </a:t>
            </a:r>
            <a:r>
              <a:rPr lang="ru-RU" sz="7200" b="1" dirty="0" err="1"/>
              <a:t>немесе</a:t>
            </a:r>
            <a:r>
              <a:rPr lang="ru-RU" sz="7200" b="1" dirty="0"/>
              <a:t> </a:t>
            </a:r>
            <a:r>
              <a:rPr lang="ru-RU" sz="7200" b="1" dirty="0" err="1"/>
              <a:t>бөлімдерде</a:t>
            </a:r>
            <a:r>
              <a:rPr lang="ru-RU" sz="7200" b="1" dirty="0"/>
              <a:t> </a:t>
            </a:r>
            <a:r>
              <a:rPr lang="ru-RU" sz="7200" b="1" dirty="0" err="1"/>
              <a:t>сатуға</a:t>
            </a:r>
            <a:r>
              <a:rPr lang="ru-RU" sz="7200" b="1" dirty="0"/>
              <a:t> </a:t>
            </a:r>
            <a:r>
              <a:rPr lang="ru-RU" sz="7200" b="1" dirty="0" err="1"/>
              <a:t>рұқсат</a:t>
            </a:r>
            <a:r>
              <a:rPr lang="ru-RU" sz="7200" b="1" dirty="0"/>
              <a:t> </a:t>
            </a:r>
            <a:r>
              <a:rPr lang="ru-RU" sz="7200" b="1" dirty="0" err="1"/>
              <a:t>етіледі</a:t>
            </a:r>
            <a:r>
              <a:rPr lang="ru-RU" sz="7200" b="1" dirty="0"/>
              <a:t>, </a:t>
            </a:r>
            <a:r>
              <a:rPr lang="ru-RU" sz="7200" b="1" dirty="0" err="1"/>
              <a:t>олар</a:t>
            </a:r>
            <a:r>
              <a:rPr lang="ru-RU" sz="7200" b="1" dirty="0"/>
              <a:t> </a:t>
            </a:r>
            <a:r>
              <a:rPr lang="ru-RU" sz="7200" b="1" dirty="0" err="1"/>
              <a:t>ғимараттардың</a:t>
            </a:r>
            <a:r>
              <a:rPr lang="ru-RU" sz="7200" b="1" dirty="0"/>
              <a:t> </a:t>
            </a:r>
            <a:r>
              <a:rPr lang="ru-RU" sz="7200" b="1" dirty="0" err="1"/>
              <a:t>жоғарғы</a:t>
            </a:r>
            <a:r>
              <a:rPr lang="ru-RU" sz="7200" b="1" dirty="0"/>
              <a:t> </a:t>
            </a:r>
            <a:r>
              <a:rPr lang="ru-RU" sz="7200" b="1" dirty="0" err="1"/>
              <a:t>қабаттарында</a:t>
            </a:r>
            <a:r>
              <a:rPr lang="ru-RU" sz="7200" b="1" dirty="0"/>
              <a:t> </a:t>
            </a:r>
            <a:r>
              <a:rPr lang="ru-RU" sz="7200" b="1" dirty="0" err="1"/>
              <a:t>орналасуы</a:t>
            </a:r>
            <a:r>
              <a:rPr lang="ru-RU" sz="7200" b="1" dirty="0"/>
              <a:t> </a:t>
            </a:r>
            <a:r>
              <a:rPr lang="ru-RU" sz="7200" b="1" dirty="0" err="1"/>
              <a:t>және</a:t>
            </a:r>
            <a:r>
              <a:rPr lang="ru-RU" sz="7200" b="1" dirty="0"/>
              <a:t> </a:t>
            </a:r>
            <a:r>
              <a:rPr lang="ru-RU" sz="7200" b="1" dirty="0" err="1"/>
              <a:t>эвакуациялық</a:t>
            </a:r>
            <a:r>
              <a:rPr lang="ru-RU" sz="7200" b="1" dirty="0"/>
              <a:t> </a:t>
            </a:r>
            <a:r>
              <a:rPr lang="ru-RU" sz="7200" b="1" dirty="0" err="1"/>
              <a:t>шығу</a:t>
            </a:r>
            <a:r>
              <a:rPr lang="ru-RU" sz="7200" b="1" dirty="0"/>
              <a:t> </a:t>
            </a:r>
            <a:r>
              <a:rPr lang="ru-RU" sz="7200" b="1" dirty="0" err="1"/>
              <a:t>жолдарына</a:t>
            </a:r>
            <a:r>
              <a:rPr lang="ru-RU" sz="7200" b="1" dirty="0"/>
              <a:t> </a:t>
            </a:r>
            <a:r>
              <a:rPr lang="ru-RU" sz="7200" b="1" dirty="0" err="1"/>
              <a:t>жанаспауы</a:t>
            </a:r>
            <a:r>
              <a:rPr lang="ru-RU" sz="7200" b="1" dirty="0"/>
              <a:t> </a:t>
            </a:r>
            <a:r>
              <a:rPr lang="ru-RU" sz="7200" b="1" dirty="0" err="1"/>
              <a:t>тиіс.Пиротехникалық</a:t>
            </a:r>
            <a:r>
              <a:rPr lang="ru-RU" sz="7200" b="1" dirty="0"/>
              <a:t> </a:t>
            </a:r>
            <a:r>
              <a:rPr lang="ru-RU" sz="7200" b="1" dirty="0" err="1"/>
              <a:t>бұйымдар</a:t>
            </a:r>
            <a:r>
              <a:rPr lang="ru-RU" sz="7200" b="1" dirty="0"/>
              <a:t> </a:t>
            </a:r>
            <a:r>
              <a:rPr lang="ru-RU" sz="7200" b="1" dirty="0" err="1"/>
              <a:t>өртке</a:t>
            </a:r>
            <a:r>
              <a:rPr lang="ru-RU" sz="7200" b="1" dirty="0"/>
              <a:t> </a:t>
            </a:r>
            <a:r>
              <a:rPr lang="ru-RU" sz="7200" b="1" dirty="0" err="1"/>
              <a:t>қарсы</a:t>
            </a:r>
            <a:r>
              <a:rPr lang="ru-RU" sz="7200" b="1" dirty="0"/>
              <a:t> </a:t>
            </a:r>
            <a:r>
              <a:rPr lang="ru-RU" sz="7200" b="1" dirty="0" err="1"/>
              <a:t>қалқалармен</a:t>
            </a:r>
            <a:r>
              <a:rPr lang="ru-RU" sz="7200" b="1" dirty="0"/>
              <a:t> </a:t>
            </a:r>
            <a:r>
              <a:rPr lang="ru-RU" sz="7200" b="1" dirty="0" err="1"/>
              <a:t>бөлінген</a:t>
            </a:r>
            <a:r>
              <a:rPr lang="ru-RU" sz="7200" b="1" dirty="0"/>
              <a:t> </a:t>
            </a:r>
            <a:r>
              <a:rPr lang="ru-RU" sz="7200" b="1" dirty="0" err="1"/>
              <a:t>үй-жайларда</a:t>
            </a:r>
            <a:r>
              <a:rPr lang="ru-RU" sz="7200" b="1" dirty="0"/>
              <a:t> </a:t>
            </a:r>
            <a:r>
              <a:rPr lang="ru-RU" sz="7200" b="1" dirty="0" err="1"/>
              <a:t>орнатылған</a:t>
            </a:r>
            <a:r>
              <a:rPr lang="ru-RU" sz="7200" b="1" dirty="0"/>
              <a:t> металл </a:t>
            </a:r>
            <a:r>
              <a:rPr lang="ru-RU" sz="7200" b="1" dirty="0" err="1"/>
              <a:t>шкафтарда</a:t>
            </a:r>
            <a:r>
              <a:rPr lang="ru-RU" sz="7200" b="1" dirty="0"/>
              <a:t> </a:t>
            </a:r>
            <a:r>
              <a:rPr lang="ru-RU" sz="7200" b="1" dirty="0" err="1"/>
              <a:t>сақталуы</a:t>
            </a:r>
            <a:r>
              <a:rPr lang="ru-RU" sz="7200" b="1" dirty="0"/>
              <a:t> </a:t>
            </a:r>
            <a:r>
              <a:rPr lang="ru-RU" sz="7200" b="1" dirty="0" err="1"/>
              <a:t>тиіс</a:t>
            </a:r>
            <a:r>
              <a:rPr lang="ru-RU" sz="7200" b="1" dirty="0"/>
              <a:t>. </a:t>
            </a:r>
            <a:r>
              <a:rPr lang="ru-RU" sz="7200" b="1" dirty="0" err="1"/>
              <a:t>Оларды</a:t>
            </a:r>
            <a:r>
              <a:rPr lang="ru-RU" sz="7200" b="1" dirty="0"/>
              <a:t> </a:t>
            </a:r>
            <a:r>
              <a:rPr lang="ru-RU" sz="7200" b="1" dirty="0" err="1"/>
              <a:t>жертөлелерге</a:t>
            </a:r>
            <a:r>
              <a:rPr lang="ru-RU" sz="7200" b="1" dirty="0"/>
              <a:t> </a:t>
            </a:r>
            <a:r>
              <a:rPr lang="ru-RU" sz="7200" b="1" dirty="0" err="1"/>
              <a:t>орналастыруға</a:t>
            </a:r>
            <a:r>
              <a:rPr lang="ru-RU" sz="7200" b="1" dirty="0"/>
              <a:t> </a:t>
            </a:r>
            <a:r>
              <a:rPr lang="ru-RU" sz="7200" b="1" dirty="0" err="1"/>
              <a:t>жол</a:t>
            </a:r>
            <a:r>
              <a:rPr lang="ru-RU" sz="7200" b="1" dirty="0"/>
              <a:t> </a:t>
            </a:r>
            <a:r>
              <a:rPr lang="ru-RU" sz="7200" b="1" dirty="0" err="1"/>
              <a:t>берілмейді.Пиротехниканы</a:t>
            </a:r>
            <a:r>
              <a:rPr lang="ru-RU" sz="7200" b="1" dirty="0"/>
              <a:t> </a:t>
            </a:r>
            <a:r>
              <a:rPr lang="ru-RU" sz="7200" b="1" dirty="0" err="1"/>
              <a:t>үйде</a:t>
            </a:r>
            <a:r>
              <a:rPr lang="ru-RU" sz="7200" b="1" dirty="0"/>
              <a:t> </a:t>
            </a:r>
            <a:r>
              <a:rPr lang="ru-RU" sz="7200" b="1" dirty="0" err="1"/>
              <a:t>көп</a:t>
            </a:r>
            <a:r>
              <a:rPr lang="ru-RU" sz="7200" b="1" dirty="0"/>
              <a:t> </a:t>
            </a:r>
            <a:r>
              <a:rPr lang="ru-RU" sz="7200" b="1" dirty="0" err="1"/>
              <a:t>мөлшерде</a:t>
            </a:r>
            <a:r>
              <a:rPr lang="ru-RU" sz="7200" b="1" dirty="0"/>
              <a:t> </a:t>
            </a:r>
            <a:r>
              <a:rPr lang="ru-RU" sz="7200" b="1" dirty="0" err="1"/>
              <a:t>сақтауға</a:t>
            </a:r>
            <a:r>
              <a:rPr lang="ru-RU" sz="7200" b="1" dirty="0"/>
              <a:t> </a:t>
            </a:r>
            <a:r>
              <a:rPr lang="ru-RU" sz="7200" b="1" dirty="0" err="1"/>
              <a:t>тыйым</a:t>
            </a:r>
            <a:r>
              <a:rPr lang="ru-RU" sz="7200" b="1" dirty="0"/>
              <a:t> </a:t>
            </a:r>
            <a:r>
              <a:rPr lang="ru-RU" sz="7200" b="1" dirty="0" err="1"/>
              <a:t>салынады</a:t>
            </a:r>
            <a:r>
              <a:rPr lang="ru-RU" sz="7200" b="1" dirty="0"/>
              <a:t>. </a:t>
            </a:r>
            <a:r>
              <a:rPr lang="ru-RU" sz="7200" b="1" dirty="0" err="1"/>
              <a:t>Көбінесе</a:t>
            </a:r>
            <a:r>
              <a:rPr lang="ru-RU" sz="7200" b="1" dirty="0"/>
              <a:t> </a:t>
            </a:r>
            <a:r>
              <a:rPr lang="ru-RU" sz="7200" b="1" dirty="0" err="1"/>
              <a:t>мұндай</a:t>
            </a:r>
            <a:r>
              <a:rPr lang="ru-RU" sz="7200" b="1" dirty="0"/>
              <a:t> </a:t>
            </a:r>
            <a:r>
              <a:rPr lang="ru-RU" sz="7200" b="1" dirty="0" err="1"/>
              <a:t>ұқыпсыздық</a:t>
            </a:r>
            <a:r>
              <a:rPr lang="ru-RU" sz="7200" b="1" dirty="0"/>
              <a:t> </a:t>
            </a:r>
            <a:r>
              <a:rPr lang="ru-RU" sz="7200" b="1" dirty="0" err="1"/>
              <a:t>жазатайым</a:t>
            </a:r>
            <a:r>
              <a:rPr lang="ru-RU" sz="7200" b="1" dirty="0"/>
              <a:t> </a:t>
            </a:r>
            <a:r>
              <a:rPr lang="ru-RU" sz="7200" b="1" dirty="0" err="1"/>
              <a:t>оқиғаларға</a:t>
            </a:r>
            <a:r>
              <a:rPr lang="ru-RU" sz="7200" b="1" dirty="0"/>
              <a:t> </a:t>
            </a:r>
            <a:r>
              <a:rPr lang="ru-RU" sz="7200" b="1" dirty="0" err="1"/>
              <a:t>әкеледі.Тек</a:t>
            </a:r>
            <a:r>
              <a:rPr lang="ru-RU" sz="7200" b="1" dirty="0"/>
              <a:t> </a:t>
            </a:r>
            <a:r>
              <a:rPr lang="ru-RU" sz="7200" b="1" dirty="0" err="1"/>
              <a:t>қана</a:t>
            </a:r>
            <a:r>
              <a:rPr lang="ru-RU" sz="7200" b="1" dirty="0"/>
              <a:t> </a:t>
            </a:r>
            <a:r>
              <a:rPr lang="ru-RU" sz="7200" b="1" dirty="0" err="1"/>
              <a:t>сертификатталған</a:t>
            </a:r>
            <a:r>
              <a:rPr lang="ru-RU" sz="7200" b="1" dirty="0"/>
              <a:t> </a:t>
            </a:r>
            <a:r>
              <a:rPr lang="ru-RU" sz="7200" b="1" dirty="0" err="1"/>
              <a:t>пиротехниканы</a:t>
            </a:r>
            <a:r>
              <a:rPr lang="ru-RU" sz="7200" b="1" dirty="0"/>
              <a:t> </a:t>
            </a:r>
            <a:r>
              <a:rPr lang="ru-RU" sz="7200" b="1" dirty="0" err="1"/>
              <a:t>пайдалану</a:t>
            </a:r>
            <a:r>
              <a:rPr lang="ru-RU" sz="7200" b="1" dirty="0"/>
              <a:t> </a:t>
            </a:r>
            <a:r>
              <a:rPr lang="ru-RU" sz="7200" b="1" dirty="0" err="1"/>
              <a:t>және</a:t>
            </a:r>
            <a:r>
              <a:rPr lang="ru-RU" sz="7200" b="1" dirty="0"/>
              <a:t> оны </a:t>
            </a:r>
            <a:r>
              <a:rPr lang="ru-RU" sz="7200" b="1" dirty="0" err="1"/>
              <a:t>құрылыстардан</a:t>
            </a:r>
            <a:r>
              <a:rPr lang="ru-RU" sz="7200" b="1" dirty="0"/>
              <a:t> </a:t>
            </a:r>
            <a:r>
              <a:rPr lang="ru-RU" sz="7200" b="1" dirty="0" err="1"/>
              <a:t>алыс</a:t>
            </a:r>
            <a:r>
              <a:rPr lang="ru-RU" sz="7200" b="1" dirty="0"/>
              <a:t> </a:t>
            </a:r>
            <a:r>
              <a:rPr lang="ru-RU" sz="7200" b="1" dirty="0" err="1"/>
              <a:t>ашық</a:t>
            </a:r>
            <a:r>
              <a:rPr lang="ru-RU" sz="7200" b="1" dirty="0"/>
              <a:t> </a:t>
            </a:r>
            <a:r>
              <a:rPr lang="ru-RU" sz="7200" b="1" dirty="0" err="1"/>
              <a:t>кеңістікте</a:t>
            </a:r>
            <a:r>
              <a:rPr lang="ru-RU" sz="7200" b="1" dirty="0"/>
              <a:t> </a:t>
            </a:r>
            <a:r>
              <a:rPr lang="ru-RU" sz="7200" b="1" dirty="0" err="1"/>
              <a:t>іске</a:t>
            </a:r>
            <a:r>
              <a:rPr lang="ru-RU" sz="7200" b="1" dirty="0"/>
              <a:t> </a:t>
            </a:r>
            <a:r>
              <a:rPr lang="ru-RU" sz="7200" b="1" dirty="0" err="1"/>
              <a:t>қосу</a:t>
            </a:r>
            <a:r>
              <a:rPr lang="ru-RU" sz="7200" b="1" dirty="0"/>
              <a:t> </a:t>
            </a:r>
            <a:r>
              <a:rPr lang="ru-RU" sz="7200" b="1" dirty="0" err="1"/>
              <a:t>қажет</a:t>
            </a:r>
            <a:r>
              <a:rPr lang="ru-RU" sz="7200" b="1" dirty="0"/>
              <a:t> .</a:t>
            </a:r>
          </a:p>
          <a:p>
            <a:pPr algn="ctr">
              <a:buNone/>
            </a:pPr>
            <a:r>
              <a:rPr lang="ru-RU" sz="7200" b="1" dirty="0" err="1">
                <a:solidFill>
                  <a:srgbClr val="FF0000"/>
                </a:solidFill>
              </a:rPr>
              <a:t>Болмайды</a:t>
            </a:r>
            <a:r>
              <a:rPr lang="ru-RU" sz="7200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7200" b="1" dirty="0"/>
              <a:t> . </a:t>
            </a:r>
            <a:r>
              <a:rPr lang="ru-RU" sz="7200" b="1" dirty="0" err="1"/>
              <a:t>Салюттерді</a:t>
            </a:r>
            <a:r>
              <a:rPr lang="ru-RU" sz="7200" b="1" dirty="0"/>
              <a:t> </a:t>
            </a:r>
            <a:r>
              <a:rPr lang="ru-RU" sz="7200" b="1" dirty="0" err="1"/>
              <a:t>тұрғын</a:t>
            </a:r>
            <a:r>
              <a:rPr lang="ru-RU" sz="7200" b="1" dirty="0"/>
              <a:t> </a:t>
            </a:r>
            <a:r>
              <a:rPr lang="ru-RU" sz="7200" b="1" dirty="0" err="1"/>
              <a:t>үй-жайлардан</a:t>
            </a:r>
            <a:r>
              <a:rPr lang="ru-RU" sz="7200" b="1" dirty="0"/>
              <a:t> </a:t>
            </a:r>
            <a:r>
              <a:rPr lang="ru-RU" sz="7200" b="1" dirty="0" err="1"/>
              <a:t>және</a:t>
            </a:r>
            <a:r>
              <a:rPr lang="ru-RU" sz="7200" b="1" dirty="0"/>
              <a:t> тез </a:t>
            </a:r>
            <a:r>
              <a:rPr lang="ru-RU" sz="7200" b="1" dirty="0" err="1"/>
              <a:t>тұтанатын</a:t>
            </a:r>
            <a:r>
              <a:rPr lang="ru-RU" sz="7200" b="1" dirty="0"/>
              <a:t> </a:t>
            </a:r>
            <a:r>
              <a:rPr lang="ru-RU" sz="7200" b="1" dirty="0" err="1"/>
              <a:t>заттардан</a:t>
            </a:r>
            <a:r>
              <a:rPr lang="ru-RU" sz="7200" b="1" dirty="0"/>
              <a:t> 30 метр </a:t>
            </a:r>
            <a:r>
              <a:rPr lang="ru-RU" sz="7200" b="1" dirty="0" err="1"/>
              <a:t>жақын</a:t>
            </a:r>
            <a:r>
              <a:rPr lang="ru-RU" sz="7200" b="1" dirty="0"/>
              <a:t> </a:t>
            </a:r>
            <a:r>
              <a:rPr lang="ru-RU" sz="7200" b="1" dirty="0" err="1"/>
              <a:t>жерде</a:t>
            </a:r>
            <a:r>
              <a:rPr lang="ru-RU" sz="7200" b="1" dirty="0"/>
              <a:t>, </a:t>
            </a:r>
            <a:r>
              <a:rPr lang="ru-RU" sz="7200" b="1" dirty="0" err="1"/>
              <a:t>төмен</a:t>
            </a:r>
            <a:r>
              <a:rPr lang="ru-RU" sz="7200" b="1" dirty="0"/>
              <a:t> </a:t>
            </a:r>
            <a:r>
              <a:rPr lang="ru-RU" sz="7200" b="1" dirty="0" err="1"/>
              <a:t>қалқалар</a:t>
            </a:r>
            <a:r>
              <a:rPr lang="ru-RU" sz="7200" b="1" dirty="0"/>
              <a:t> мен </a:t>
            </a:r>
            <a:r>
              <a:rPr lang="ru-RU" sz="7200" b="1" dirty="0" err="1"/>
              <a:t>ағаштардың</a:t>
            </a:r>
            <a:r>
              <a:rPr lang="ru-RU" sz="7200" b="1" dirty="0"/>
              <a:t> </a:t>
            </a:r>
            <a:r>
              <a:rPr lang="ru-RU" sz="7200" b="1" dirty="0" err="1"/>
              <a:t>ұшарбасының</a:t>
            </a:r>
            <a:r>
              <a:rPr lang="ru-RU" sz="7200" b="1" dirty="0"/>
              <a:t> </a:t>
            </a:r>
            <a:r>
              <a:rPr lang="ru-RU" sz="7200" b="1" dirty="0" err="1"/>
              <a:t>астында</a:t>
            </a:r>
            <a:r>
              <a:rPr lang="ru-RU" sz="7200" b="1" dirty="0"/>
              <a:t> </a:t>
            </a:r>
            <a:r>
              <a:rPr lang="ru-RU" sz="7200" b="1" dirty="0" err="1"/>
              <a:t>орналастыру</a:t>
            </a:r>
            <a:r>
              <a:rPr lang="ru-RU" sz="7200" b="1" dirty="0"/>
              <a:t>. </a:t>
            </a:r>
            <a:r>
              <a:rPr lang="ru-RU" sz="7200" b="1" dirty="0" err="1"/>
              <a:t>Пиротехникалық</a:t>
            </a:r>
            <a:r>
              <a:rPr lang="ru-RU" sz="7200" b="1" dirty="0"/>
              <a:t> </a:t>
            </a:r>
            <a:r>
              <a:rPr lang="ru-RU" sz="7200" b="1" dirty="0" err="1"/>
              <a:t>бұйымдарды</a:t>
            </a:r>
            <a:r>
              <a:rPr lang="ru-RU" sz="7200" b="1" dirty="0"/>
              <a:t> </a:t>
            </a:r>
            <a:r>
              <a:rPr lang="ru-RU" sz="7200" b="1" dirty="0" err="1"/>
              <a:t>қалтада</a:t>
            </a:r>
            <a:r>
              <a:rPr lang="ru-RU" sz="7200" b="1" dirty="0"/>
              <a:t> </a:t>
            </a:r>
            <a:r>
              <a:rPr lang="ru-RU" sz="7200" b="1" dirty="0" err="1"/>
              <a:t>ұстау.Ұстап</a:t>
            </a:r>
            <a:r>
              <a:rPr lang="ru-RU" sz="7200" b="1" dirty="0"/>
              <a:t> фитиль </a:t>
            </a:r>
            <a:r>
              <a:rPr lang="ru-RU" sz="7200" b="1" dirty="0" err="1"/>
              <a:t>кезінде</a:t>
            </a:r>
            <a:r>
              <a:rPr lang="ru-RU" sz="7200" b="1" dirty="0"/>
              <a:t> от </a:t>
            </a:r>
            <a:r>
              <a:rPr lang="ru-RU" sz="7200" b="1" dirty="0" err="1"/>
              <a:t>шашуларды</a:t>
            </a:r>
            <a:r>
              <a:rPr lang="ru-RU" sz="7200" b="1" dirty="0"/>
              <a:t> </a:t>
            </a:r>
            <a:r>
              <a:rPr lang="ru-RU" sz="7200" b="1" dirty="0" err="1"/>
              <a:t>жаққан</a:t>
            </a:r>
            <a:r>
              <a:rPr lang="ru-RU" sz="7200" b="1" dirty="0"/>
              <a:t> </a:t>
            </a:r>
            <a:r>
              <a:rPr lang="ru-RU" sz="7200" b="1" dirty="0" err="1"/>
              <a:t>шамамен</a:t>
            </a:r>
            <a:r>
              <a:rPr lang="ru-RU" sz="7200" b="1" dirty="0"/>
              <a:t> </a:t>
            </a:r>
            <a:r>
              <a:rPr lang="ru-RU" sz="7200" b="1" dirty="0" err="1"/>
              <a:t>тұлғалар</a:t>
            </a:r>
            <a:r>
              <a:rPr lang="ru-RU" sz="7200" b="1" dirty="0"/>
              <a:t>. </a:t>
            </a:r>
            <a:r>
              <a:rPr lang="ru-RU" sz="7200" b="1" dirty="0" err="1"/>
              <a:t>Қатты</a:t>
            </a:r>
            <a:r>
              <a:rPr lang="ru-RU" sz="7200" b="1" dirty="0"/>
              <a:t> </a:t>
            </a:r>
            <a:r>
              <a:rPr lang="ru-RU" sz="7200" b="1" dirty="0" err="1"/>
              <a:t>желде</a:t>
            </a:r>
            <a:r>
              <a:rPr lang="ru-RU" sz="7200" b="1" dirty="0"/>
              <a:t> </a:t>
            </a:r>
            <a:r>
              <a:rPr lang="ru-RU" sz="7200" b="1" dirty="0" err="1"/>
              <a:t>қолданыңыз.Зымырандар</a:t>
            </a:r>
            <a:r>
              <a:rPr lang="ru-RU" sz="7200" b="1" dirty="0"/>
              <a:t> мен </a:t>
            </a:r>
            <a:r>
              <a:rPr lang="ru-RU" sz="7200" b="1" dirty="0" err="1"/>
              <a:t>отшашуларды</a:t>
            </a:r>
            <a:r>
              <a:rPr lang="ru-RU" sz="7200" b="1" dirty="0"/>
              <a:t> </a:t>
            </a:r>
            <a:r>
              <a:rPr lang="ru-RU" sz="7200" b="1" dirty="0" err="1"/>
              <a:t>адамдарға</a:t>
            </a:r>
            <a:r>
              <a:rPr lang="ru-RU" sz="7200" b="1" dirty="0"/>
              <a:t> </a:t>
            </a:r>
            <a:r>
              <a:rPr lang="ru-RU" sz="7200" b="1" dirty="0" err="1"/>
              <a:t>бағыттаңыз.Лақтыру</a:t>
            </a:r>
            <a:r>
              <a:rPr lang="ru-RU" sz="7200" b="1" dirty="0"/>
              <a:t> </a:t>
            </a:r>
            <a:r>
              <a:rPr lang="ru-RU" sz="7200" b="1" dirty="0" err="1"/>
              <a:t>петардалар</a:t>
            </a:r>
            <a:r>
              <a:rPr lang="ru-RU" sz="7200" b="1" dirty="0"/>
              <a:t> </a:t>
            </a:r>
            <a:r>
              <a:rPr lang="ru-RU" sz="7200" b="1" dirty="0" err="1"/>
              <a:t>аяқ</a:t>
            </a:r>
            <a:r>
              <a:rPr lang="ru-RU" sz="7200" b="1" dirty="0"/>
              <a:t> </a:t>
            </a:r>
            <a:r>
              <a:rPr lang="ru-RU" sz="7200" b="1" dirty="0" err="1"/>
              <a:t>астында.Жанып</a:t>
            </a:r>
            <a:r>
              <a:rPr lang="ru-RU" sz="7200" b="1" dirty="0"/>
              <a:t> </a:t>
            </a:r>
            <a:r>
              <a:rPr lang="ru-RU" sz="7200" b="1" dirty="0" err="1"/>
              <a:t>тұрған</a:t>
            </a:r>
            <a:r>
              <a:rPr lang="ru-RU" sz="7200" b="1" dirty="0"/>
              <a:t> </a:t>
            </a:r>
            <a:r>
              <a:rPr lang="ru-RU" sz="7200" b="1" dirty="0" err="1"/>
              <a:t>отшашулардың</a:t>
            </a:r>
            <a:r>
              <a:rPr lang="ru-RU" sz="7200" b="1" dirty="0"/>
              <a:t> </a:t>
            </a:r>
            <a:r>
              <a:rPr lang="ru-RU" sz="7200" b="1" dirty="0" err="1"/>
              <a:t>үстінен</a:t>
            </a:r>
            <a:r>
              <a:rPr lang="ru-RU" sz="7200" b="1" dirty="0"/>
              <a:t> </a:t>
            </a:r>
            <a:r>
              <a:rPr lang="ru-RU" sz="7200" b="1" dirty="0" err="1"/>
              <a:t>төмен</a:t>
            </a:r>
            <a:r>
              <a:rPr lang="ru-RU" sz="7200" b="1" dirty="0"/>
              <a:t> </a:t>
            </a:r>
            <a:r>
              <a:rPr lang="ru-RU" sz="7200" b="1" dirty="0" err="1"/>
              <a:t>бүгіңіз.Жағылған</a:t>
            </a:r>
            <a:r>
              <a:rPr lang="ru-RU" sz="7200" b="1" dirty="0"/>
              <a:t> </a:t>
            </a:r>
            <a:r>
              <a:rPr lang="ru-RU" sz="7200" b="1" dirty="0" err="1"/>
              <a:t>отшашулар</a:t>
            </a:r>
            <a:r>
              <a:rPr lang="ru-RU" sz="7200" b="1" dirty="0"/>
              <a:t> мен </a:t>
            </a:r>
            <a:r>
              <a:rPr lang="ru-RU" sz="7200" b="1" dirty="0" err="1"/>
              <a:t>отшашуларға</a:t>
            </a:r>
            <a:r>
              <a:rPr lang="ru-RU" sz="7200" b="1" dirty="0"/>
              <a:t> 15 </a:t>
            </a:r>
            <a:r>
              <a:rPr lang="ru-RU" sz="7200" b="1" dirty="0" err="1"/>
              <a:t>метрге</a:t>
            </a:r>
            <a:r>
              <a:rPr lang="ru-RU" sz="7200" b="1" dirty="0"/>
              <a:t> </a:t>
            </a:r>
            <a:r>
              <a:rPr lang="ru-RU" sz="7200" b="1" dirty="0" err="1"/>
              <a:t>жақындаңыз</a:t>
            </a:r>
            <a:r>
              <a:rPr lang="ru-RU" sz="7200" b="1" dirty="0"/>
              <a:t>. Поджигать фитиль </a:t>
            </a:r>
            <a:r>
              <a:rPr lang="ru-RU" sz="7200" b="1" dirty="0" err="1"/>
              <a:t>қандай</a:t>
            </a:r>
            <a:r>
              <a:rPr lang="ru-RU" sz="7200" b="1" dirty="0"/>
              <a:t> </a:t>
            </a:r>
            <a:r>
              <a:rPr lang="ru-RU" sz="7200" b="1" dirty="0" err="1"/>
              <a:t>қашықтықта</a:t>
            </a:r>
            <a:r>
              <a:rPr lang="ru-RU" sz="7200" b="1" dirty="0"/>
              <a:t> </a:t>
            </a:r>
            <a:r>
              <a:rPr lang="ru-RU" sz="7200" b="1" dirty="0" err="1"/>
              <a:t>қол</a:t>
            </a:r>
            <a:r>
              <a:rPr lang="ru-RU" sz="7200" b="1" dirty="0"/>
              <a:t> </a:t>
            </a:r>
            <a:r>
              <a:rPr lang="ru-RU" sz="7200" b="1" dirty="0" err="1"/>
              <a:t>созу</a:t>
            </a:r>
            <a:r>
              <a:rPr lang="ru-RU" sz="7200" b="1" dirty="0"/>
              <a:t>. </a:t>
            </a:r>
            <a:r>
              <a:rPr lang="ru-RU" sz="7200" b="1" dirty="0" err="1"/>
              <a:t>Ол</a:t>
            </a:r>
            <a:r>
              <a:rPr lang="ru-RU" sz="7200" b="1" dirty="0"/>
              <a:t> 3-5 секунд </a:t>
            </a:r>
            <a:r>
              <a:rPr lang="ru-RU" sz="7200" b="1" dirty="0" err="1"/>
              <a:t>күйіп</a:t>
            </a:r>
            <a:r>
              <a:rPr lang="ru-RU" sz="7200" b="1" dirty="0"/>
              <a:t> </a:t>
            </a:r>
            <a:r>
              <a:rPr lang="ru-RU" sz="7200" b="1" dirty="0" err="1"/>
              <a:t>кетеді</a:t>
            </a:r>
            <a:r>
              <a:rPr lang="ru-RU" sz="7200" b="1" dirty="0"/>
              <a:t>. </a:t>
            </a:r>
            <a:r>
              <a:rPr lang="ru-RU" sz="7200" b="1" dirty="0" err="1"/>
              <a:t>Фейерверктен</a:t>
            </a:r>
            <a:r>
              <a:rPr lang="ru-RU" sz="7200" b="1" dirty="0"/>
              <a:t> </a:t>
            </a:r>
            <a:r>
              <a:rPr lang="ru-RU" sz="7200" b="1" dirty="0" err="1"/>
              <a:t>ұшып</a:t>
            </a:r>
            <a:r>
              <a:rPr lang="ru-RU" sz="7200" b="1" dirty="0"/>
              <a:t> </a:t>
            </a:r>
            <a:r>
              <a:rPr lang="ru-RU" sz="7200" b="1" dirty="0" err="1"/>
              <a:t>шыққан</a:t>
            </a:r>
            <a:r>
              <a:rPr lang="ru-RU" sz="7200" b="1" dirty="0"/>
              <a:t> </a:t>
            </a:r>
            <a:r>
              <a:rPr lang="ru-RU" sz="7200" b="1" dirty="0" err="1"/>
              <a:t>ұшқыны</a:t>
            </a:r>
            <a:r>
              <a:rPr lang="ru-RU" sz="7200" b="1" dirty="0"/>
              <a:t> </a:t>
            </a:r>
            <a:r>
              <a:rPr lang="ru-RU" sz="7200" b="1" dirty="0" err="1"/>
              <a:t>сөндіру</a:t>
            </a:r>
            <a:r>
              <a:rPr lang="ru-RU" sz="7200" b="1" dirty="0"/>
              <a:t> </a:t>
            </a:r>
            <a:r>
              <a:rPr lang="ru-RU" sz="7200" b="1" dirty="0" err="1"/>
              <a:t>қиын</a:t>
            </a:r>
            <a:r>
              <a:rPr lang="ru-RU" sz="7200" b="1" dirty="0"/>
              <a:t>. </a:t>
            </a:r>
            <a:r>
              <a:rPr lang="ru-RU" sz="7200" b="1" dirty="0" err="1"/>
              <a:t>Егер</a:t>
            </a:r>
            <a:r>
              <a:rPr lang="ru-RU" sz="7200" b="1" dirty="0"/>
              <a:t> </a:t>
            </a:r>
            <a:r>
              <a:rPr lang="ru-RU" sz="7200" b="1" dirty="0" err="1"/>
              <a:t>ол</a:t>
            </a:r>
            <a:r>
              <a:rPr lang="ru-RU" sz="7200" b="1" dirty="0"/>
              <a:t> </a:t>
            </a:r>
            <a:r>
              <a:rPr lang="ru-RU" sz="7200" b="1" dirty="0" err="1"/>
              <a:t>теріге</a:t>
            </a:r>
            <a:r>
              <a:rPr lang="ru-RU" sz="7200" b="1" dirty="0"/>
              <a:t> </a:t>
            </a:r>
            <a:r>
              <a:rPr lang="ru-RU" sz="7200" b="1" dirty="0" err="1"/>
              <a:t>түссе</a:t>
            </a:r>
            <a:r>
              <a:rPr lang="ru-RU" sz="7200" b="1" dirty="0"/>
              <a:t>, </a:t>
            </a:r>
            <a:r>
              <a:rPr lang="ru-RU" sz="7200" b="1" dirty="0" err="1"/>
              <a:t>күйік</a:t>
            </a:r>
            <a:r>
              <a:rPr lang="ru-RU" sz="7200" b="1" dirty="0"/>
              <a:t> </a:t>
            </a:r>
            <a:r>
              <a:rPr lang="ru-RU" sz="7200" b="1" dirty="0" err="1"/>
              <a:t>қамтамасыз</a:t>
            </a:r>
            <a:r>
              <a:rPr lang="ru-RU" sz="7200" b="1" dirty="0"/>
              <a:t> </a:t>
            </a:r>
            <a:r>
              <a:rPr lang="ru-RU" sz="7200" b="1" dirty="0" err="1"/>
              <a:t>етіледі</a:t>
            </a:r>
            <a:r>
              <a:rPr lang="ru-RU" sz="7200" b="1" dirty="0"/>
              <a:t>. </a:t>
            </a:r>
            <a:r>
              <a:rPr lang="ru-RU" sz="7200" b="1" dirty="0" err="1"/>
              <a:t>Бенгал</a:t>
            </a:r>
            <a:r>
              <a:rPr lang="ru-RU" sz="7200" b="1" dirty="0"/>
              <a:t> </a:t>
            </a:r>
            <a:r>
              <a:rPr lang="ru-RU" sz="7200" b="1" dirty="0" err="1"/>
              <a:t>оттарының</a:t>
            </a:r>
            <a:r>
              <a:rPr lang="ru-RU" sz="7200" b="1" dirty="0"/>
              <a:t>, </a:t>
            </a:r>
            <a:r>
              <a:rPr lang="ru-RU" sz="7200" b="1" dirty="0" err="1"/>
              <a:t>шартылдақтардың</a:t>
            </a:r>
            <a:r>
              <a:rPr lang="ru-RU" sz="7200" b="1" dirty="0"/>
              <a:t> </a:t>
            </a:r>
            <a:r>
              <a:rPr lang="ru-RU" sz="7200" b="1" dirty="0" err="1"/>
              <a:t>үй-жайларында</a:t>
            </a:r>
            <a:r>
              <a:rPr lang="ru-RU" sz="7200" b="1" dirty="0"/>
              <a:t> от </a:t>
            </a:r>
            <a:r>
              <a:rPr lang="ru-RU" sz="7200" b="1" dirty="0" err="1"/>
              <a:t>жағуға</a:t>
            </a:r>
            <a:r>
              <a:rPr lang="ru-RU" sz="7200" b="1" dirty="0"/>
              <a:t> </a:t>
            </a:r>
            <a:r>
              <a:rPr lang="ru-RU" sz="7200" b="1" dirty="0" err="1"/>
              <a:t>және</a:t>
            </a:r>
            <a:r>
              <a:rPr lang="ru-RU" sz="7200" b="1" dirty="0"/>
              <a:t> </a:t>
            </a:r>
            <a:r>
              <a:rPr lang="ru-RU" sz="7200" b="1" dirty="0" err="1"/>
              <a:t>шыршаның</a:t>
            </a:r>
            <a:r>
              <a:rPr lang="ru-RU" sz="7200" b="1" dirty="0"/>
              <a:t> </a:t>
            </a:r>
            <a:r>
              <a:rPr lang="ru-RU" sz="7200" b="1" dirty="0" err="1"/>
              <a:t>жанында</a:t>
            </a:r>
            <a:r>
              <a:rPr lang="ru-RU" sz="7200" b="1" dirty="0"/>
              <a:t> </a:t>
            </a:r>
            <a:r>
              <a:rPr lang="ru-RU" sz="7200" b="1" dirty="0" err="1"/>
              <a:t>ашық</a:t>
            </a:r>
            <a:r>
              <a:rPr lang="ru-RU" sz="7200" b="1" dirty="0"/>
              <a:t> </a:t>
            </a:r>
            <a:r>
              <a:rPr lang="ru-RU" sz="7200" b="1" dirty="0" err="1"/>
              <a:t>отты</a:t>
            </a:r>
            <a:r>
              <a:rPr lang="ru-RU" sz="7200" b="1" dirty="0"/>
              <a:t> </a:t>
            </a:r>
            <a:r>
              <a:rPr lang="ru-RU" sz="7200" b="1" dirty="0" err="1"/>
              <a:t>пайдалануға</a:t>
            </a:r>
            <a:r>
              <a:rPr lang="ru-RU" sz="7200" b="1" dirty="0"/>
              <a:t> </a:t>
            </a:r>
            <a:r>
              <a:rPr lang="ru-RU" sz="7200" b="1" dirty="0" err="1"/>
              <a:t>жол</a:t>
            </a:r>
            <a:r>
              <a:rPr lang="ru-RU" sz="7200" b="1" dirty="0"/>
              <a:t> </a:t>
            </a:r>
            <a:r>
              <a:rPr lang="ru-RU" sz="7200" b="1" dirty="0" err="1"/>
              <a:t>бермеңіз</a:t>
            </a:r>
            <a:endParaRPr lang="ru-RU" sz="7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/>
              <a:t>Пиротехникалық</a:t>
            </a:r>
            <a:r>
              <a:rPr lang="ru-RU" sz="3600" dirty="0"/>
              <a:t> </a:t>
            </a:r>
            <a:r>
              <a:rPr lang="ru-RU" sz="3600" dirty="0" err="1"/>
              <a:t>өнімдердің</a:t>
            </a:r>
            <a:r>
              <a:rPr lang="ru-RU" sz="3600" dirty="0"/>
              <a:t> </a:t>
            </a:r>
            <a:r>
              <a:rPr lang="ru-RU" sz="3600" dirty="0" err="1"/>
              <a:t>қауіптілігінің</a:t>
            </a:r>
            <a:r>
              <a:rPr lang="ru-RU" sz="3600" dirty="0"/>
              <a:t> бес </a:t>
            </a:r>
            <a:r>
              <a:rPr lang="ru-RU" sz="3600" dirty="0" err="1"/>
              <a:t>класы</a:t>
            </a:r>
            <a:r>
              <a:rPr lang="ru-RU" sz="3600" dirty="0"/>
              <a:t> бар:</a:t>
            </a:r>
            <a:br>
              <a:rPr lang="ru-RU" sz="3600" dirty="0"/>
            </a:br>
            <a:r>
              <a:rPr lang="ru-RU" sz="3600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Біріншісіне</a:t>
            </a:r>
            <a:r>
              <a:rPr lang="ru-RU" dirty="0"/>
              <a:t> </a:t>
            </a:r>
            <a:r>
              <a:rPr lang="ru-RU" dirty="0" err="1"/>
              <a:t>бенгал</a:t>
            </a:r>
            <a:r>
              <a:rPr lang="ru-RU" dirty="0"/>
              <a:t> </a:t>
            </a:r>
            <a:r>
              <a:rPr lang="ru-RU" dirty="0" err="1"/>
              <a:t>оттары</a:t>
            </a:r>
            <a:r>
              <a:rPr lang="ru-RU" dirty="0"/>
              <a:t>, </a:t>
            </a:r>
            <a:r>
              <a:rPr lang="ru-RU" dirty="0" err="1"/>
              <a:t>екіншісіне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үшіншісіне</a:t>
            </a:r>
            <a:r>
              <a:rPr lang="ru-RU" dirty="0"/>
              <a:t> - </a:t>
            </a:r>
            <a:r>
              <a:rPr lang="ru-RU" dirty="0" err="1"/>
              <a:t>күштілері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.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өртке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құрылымдардың</a:t>
            </a:r>
            <a:r>
              <a:rPr lang="ru-RU" dirty="0"/>
              <a:t> </a:t>
            </a:r>
            <a:r>
              <a:rPr lang="ru-RU" dirty="0" err="1"/>
              <a:t>бұзылуына</a:t>
            </a:r>
            <a:r>
              <a:rPr lang="ru-RU" dirty="0"/>
              <a:t> </a:t>
            </a:r>
            <a:r>
              <a:rPr lang="ru-RU" dirty="0" err="1"/>
              <a:t>әкелуі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Пиротехниканың</a:t>
            </a:r>
            <a:r>
              <a:rPr lang="ru-RU" dirty="0"/>
              <a:t> </a:t>
            </a:r>
            <a:r>
              <a:rPr lang="ru-RU" dirty="0" err="1"/>
              <a:t>төртінші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бесінші</a:t>
            </a:r>
            <a:r>
              <a:rPr lang="ru-RU" dirty="0"/>
              <a:t> </a:t>
            </a:r>
            <a:r>
              <a:rPr lang="ru-RU" dirty="0" err="1"/>
              <a:t>сыныптарына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лицензиясы</a:t>
            </a:r>
            <a:r>
              <a:rPr lang="ru-RU" dirty="0"/>
              <a:t> бар </a:t>
            </a:r>
            <a:r>
              <a:rPr lang="ru-RU" dirty="0" err="1"/>
              <a:t>мамандарға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рұқсат</a:t>
            </a:r>
            <a:r>
              <a:rPr lang="ru-RU" dirty="0"/>
              <a:t> </a:t>
            </a:r>
            <a:r>
              <a:rPr lang="ru-RU" dirty="0" err="1"/>
              <a:t>етіледі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Салют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қолданылады.Заманауи</a:t>
            </a:r>
            <a:r>
              <a:rPr lang="ru-RU" dirty="0"/>
              <a:t> </a:t>
            </a:r>
            <a:r>
              <a:rPr lang="ru-RU" dirty="0" err="1"/>
              <a:t>пиротехникалық</a:t>
            </a:r>
            <a:r>
              <a:rPr lang="ru-RU" dirty="0"/>
              <a:t> </a:t>
            </a:r>
            <a:r>
              <a:rPr lang="ru-RU" dirty="0" err="1"/>
              <a:t>құралдар</a:t>
            </a:r>
            <a:r>
              <a:rPr lang="ru-RU" dirty="0"/>
              <a:t> </a:t>
            </a:r>
            <a:r>
              <a:rPr lang="ru-RU" dirty="0" err="1"/>
              <a:t>балалар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қызығушылық</a:t>
            </a:r>
            <a:r>
              <a:rPr lang="ru-RU" dirty="0"/>
              <a:t> </a:t>
            </a:r>
            <a:r>
              <a:rPr lang="ru-RU" dirty="0" err="1"/>
              <a:t>тудырады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жағдайларда</a:t>
            </a:r>
            <a:r>
              <a:rPr lang="ru-RU" dirty="0"/>
              <a:t> </a:t>
            </a:r>
            <a:r>
              <a:rPr lang="ru-RU" dirty="0" err="1"/>
              <a:t>қауіпті</a:t>
            </a:r>
            <a:r>
              <a:rPr lang="ru-RU" dirty="0"/>
              <a:t> "</a:t>
            </a:r>
            <a:r>
              <a:rPr lang="ru-RU" dirty="0" err="1"/>
              <a:t>ойыншықтарды</a:t>
            </a:r>
            <a:r>
              <a:rPr lang="ru-RU" dirty="0"/>
              <a:t>" </a:t>
            </a:r>
            <a:r>
              <a:rPr lang="ru-RU" dirty="0" err="1"/>
              <a:t>бақылаусыз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қайғылы</a:t>
            </a:r>
            <a:r>
              <a:rPr lang="ru-RU" dirty="0"/>
              <a:t> </a:t>
            </a:r>
            <a:r>
              <a:rPr lang="ru-RU" dirty="0" err="1"/>
              <a:t>салдарға</a:t>
            </a:r>
            <a:r>
              <a:rPr lang="ru-RU" dirty="0"/>
              <a:t> </a:t>
            </a:r>
            <a:r>
              <a:rPr lang="ru-RU" dirty="0" err="1"/>
              <a:t>әкеледі</a:t>
            </a:r>
            <a:r>
              <a:rPr lang="ru-RU" dirty="0"/>
              <a:t>. </a:t>
            </a:r>
          </a:p>
          <a:p>
            <a:endParaRPr lang="ru-RU" dirty="0"/>
          </a:p>
          <a:p>
            <a:pPr algn="ctr">
              <a:buNone/>
            </a:pPr>
            <a:r>
              <a:rPr lang="ru-RU" dirty="0" err="1">
                <a:solidFill>
                  <a:srgbClr val="FF0000"/>
                </a:solidFill>
              </a:rPr>
              <a:t>Құрметті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ересектер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сақ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болыңыз</a:t>
            </a:r>
            <a:r>
              <a:rPr lang="ru-RU" dirty="0">
                <a:solidFill>
                  <a:srgbClr val="FF0000"/>
                </a:solidFill>
              </a:rPr>
              <a:t>!  </a:t>
            </a: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Жаңа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жылдық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мерекелер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сізге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және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сіздің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отбасыңызға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қуаныш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әкелуі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үшін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өрт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қауіпсіздігінің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қарапайым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ережелерін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орындаңыз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күмәнді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сапалы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тауар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сатып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алмаңыз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sz="45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Демалыс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Содержимое 5" descr="przdnichnye-dnya-v-yanvare-2022-go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16834"/>
            <a:ext cx="7920880" cy="5038346"/>
          </a:xfr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90634286-52F1-4224-ADD2-960EC01FA3BA}"/>
              </a:ext>
            </a:extLst>
          </p:cNvPr>
          <p:cNvSpPr/>
          <p:nvPr/>
        </p:nvSpPr>
        <p:spPr>
          <a:xfrm>
            <a:off x="2915816" y="1628800"/>
            <a:ext cx="2232248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FF0000"/>
                </a:solidFill>
              </a:rPr>
              <a:t>қаңтар</a:t>
            </a:r>
            <a:endParaRPr lang="x-non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2214578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Баланың</a:t>
            </a:r>
            <a:r>
              <a:rPr lang="ru-RU" sz="3200" b="1" dirty="0">
                <a:solidFill>
                  <a:srgbClr val="FF0000"/>
                </a:solidFill>
              </a:rPr>
              <a:t> бос </a:t>
            </a:r>
            <a:r>
              <a:rPr lang="ru-RU" sz="3200" b="1" dirty="0" err="1">
                <a:solidFill>
                  <a:srgbClr val="FF0000"/>
                </a:solidFill>
              </a:rPr>
              <a:t>уақытың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қалай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өткізу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6391" y="286167"/>
            <a:ext cx="6299014" cy="628610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 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7" name="Содержимое 6" descr="93-254x30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7818" y="4000504"/>
            <a:ext cx="2857520" cy="2433481"/>
          </a:xfrm>
        </p:spPr>
      </p:pic>
      <p:sp>
        <p:nvSpPr>
          <p:cNvPr id="6" name="Прямоугольник 5"/>
          <p:cNvSpPr/>
          <p:nvPr/>
        </p:nvSpPr>
        <p:spPr>
          <a:xfrm>
            <a:off x="5429256" y="857232"/>
            <a:ext cx="3214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F73F11-B8C1-4F52-9BB3-160D216BB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-2041" r="29675" b="10072"/>
          <a:stretch/>
        </p:blipFill>
        <p:spPr>
          <a:xfrm>
            <a:off x="500049" y="299010"/>
            <a:ext cx="3364549" cy="31543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37E6A1-0B1B-46DF-9AD0-80BFEC725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99" y="2814481"/>
            <a:ext cx="4826005" cy="36195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5FDF3E1-259C-4D7C-B12C-DB86DB1422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075"/>
            <a:ext cx="6419056" cy="257886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AE03CE8-4827-4578-B860-0FA5947F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23" y="3003561"/>
            <a:ext cx="66675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Уважаемые родители!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әлемдегі</a:t>
            </a:r>
            <a:r>
              <a:rPr lang="ru-RU" dirty="0"/>
              <a:t> </a:t>
            </a:r>
            <a:r>
              <a:rPr lang="ru-RU" dirty="0" err="1"/>
              <a:t>қауіпсіздіктің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жақсы</a:t>
            </a:r>
            <a:r>
              <a:rPr lang="ru-RU" dirty="0"/>
              <a:t> </a:t>
            </a:r>
            <a:r>
              <a:rPr lang="ru-RU" dirty="0" err="1"/>
              <a:t>ережесі-жол</a:t>
            </a:r>
            <a:r>
              <a:rPr lang="ru-RU" dirty="0"/>
              <a:t> </a:t>
            </a:r>
            <a:r>
              <a:rPr lang="ru-RU" dirty="0" err="1"/>
              <a:t>бермеу</a:t>
            </a:r>
            <a:r>
              <a:rPr lang="ru-RU" dirty="0"/>
              <a:t>, </a:t>
            </a:r>
            <a:r>
              <a:rPr lang="ru-RU" dirty="0" err="1"/>
              <a:t>қауіп</a:t>
            </a:r>
            <a:r>
              <a:rPr lang="ru-RU" dirty="0"/>
              <a:t> </a:t>
            </a:r>
            <a:r>
              <a:rPr lang="ru-RU" dirty="0" err="1"/>
              <a:t>төндірмеу</a:t>
            </a:r>
            <a:r>
              <a:rPr lang="ru-RU" dirty="0"/>
              <a:t>!</a:t>
            </a:r>
          </a:p>
          <a:p>
            <a:r>
              <a:rPr lang="ru-RU" dirty="0"/>
              <a:t>Келе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жылда</a:t>
            </a:r>
            <a:r>
              <a:rPr lang="ru-RU" dirty="0"/>
              <a:t> </a:t>
            </a:r>
            <a:r>
              <a:rPr lang="ru-RU" dirty="0" err="1"/>
              <a:t>сізге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балаларыңызға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пен </a:t>
            </a:r>
            <a:r>
              <a:rPr lang="ru-RU" dirty="0" err="1"/>
              <a:t>бақыт</a:t>
            </a:r>
            <a:r>
              <a:rPr lang="ru-RU" dirty="0"/>
              <a:t> </a:t>
            </a:r>
            <a:r>
              <a:rPr lang="ru-RU" dirty="0" err="1"/>
              <a:t>тілейміз</a:t>
            </a:r>
            <a:r>
              <a:rPr lang="ru-RU" dirty="0"/>
              <a:t>! 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C366110-E1FC-473F-9EE0-B79FFDAF49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2050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300" b="1" dirty="0" err="1">
                <a:solidFill>
                  <a:srgbClr val="FF0000"/>
                </a:solidFill>
              </a:rPr>
              <a:t>Қымбатты</a:t>
            </a:r>
            <a:r>
              <a:rPr lang="ru-RU" sz="5300" b="1" dirty="0">
                <a:solidFill>
                  <a:srgbClr val="FF0000"/>
                </a:solidFill>
              </a:rPr>
              <a:t> </a:t>
            </a:r>
            <a:r>
              <a:rPr lang="ru-RU" sz="5300" b="1" dirty="0" err="1">
                <a:solidFill>
                  <a:srgbClr val="FF0000"/>
                </a:solidFill>
              </a:rPr>
              <a:t>ата</a:t>
            </a:r>
            <a:r>
              <a:rPr lang="ru-RU" sz="5300" b="1" dirty="0">
                <a:solidFill>
                  <a:srgbClr val="FF0000"/>
                </a:solidFill>
              </a:rPr>
              <a:t> -</a:t>
            </a:r>
            <a:r>
              <a:rPr lang="ru-RU" sz="5300" b="1" dirty="0" err="1">
                <a:solidFill>
                  <a:srgbClr val="FF0000"/>
                </a:solidFill>
              </a:rPr>
              <a:t>аналар</a:t>
            </a:r>
            <a:r>
              <a:rPr lang="ru-RU" sz="5300" b="1" dirty="0">
                <a:solidFill>
                  <a:srgbClr val="FF0000"/>
                </a:solidFill>
              </a:rPr>
              <a:t>!</a:t>
            </a:r>
            <a:br>
              <a:rPr lang="ru-RU" sz="5300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43404" cy="49831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жылдық</a:t>
            </a:r>
            <a:r>
              <a:rPr lang="ru-RU" dirty="0"/>
              <a:t>  </a:t>
            </a:r>
            <a:r>
              <a:rPr lang="ru-RU" dirty="0" err="1"/>
              <a:t>мерекелер</a:t>
            </a:r>
            <a:r>
              <a:rPr lang="ru-RU" dirty="0"/>
              <a:t> </a:t>
            </a:r>
            <a:r>
              <a:rPr lang="ru-RU" dirty="0" err="1"/>
              <a:t>балалар</a:t>
            </a:r>
            <a:r>
              <a:rPr lang="ru-RU" dirty="0"/>
              <a:t> мен </a:t>
            </a:r>
            <a:r>
              <a:rPr lang="ru-RU" dirty="0" err="1"/>
              <a:t>ересектер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керемет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.      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күндері</a:t>
            </a:r>
            <a:r>
              <a:rPr lang="ru-RU" dirty="0"/>
              <a:t> </a:t>
            </a:r>
            <a:r>
              <a:rPr lang="ru-RU" dirty="0" err="1"/>
              <a:t>бақытсыздыққа</a:t>
            </a:r>
            <a:r>
              <a:rPr lang="ru-RU" dirty="0"/>
              <a:t> </a:t>
            </a:r>
            <a:r>
              <a:rPr lang="ru-RU" dirty="0" err="1"/>
              <a:t>ұшырамауы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балалардың</a:t>
            </a:r>
            <a:r>
              <a:rPr lang="ru-RU" dirty="0"/>
              <a:t> да, </a:t>
            </a:r>
            <a:r>
              <a:rPr lang="ru-RU" dirty="0" err="1"/>
              <a:t>ересектердің</a:t>
            </a:r>
            <a:r>
              <a:rPr lang="ru-RU" dirty="0"/>
              <a:t> де </a:t>
            </a:r>
            <a:r>
              <a:rPr lang="ru-RU" dirty="0" err="1"/>
              <a:t>қауіпсіз</a:t>
            </a:r>
            <a:r>
              <a:rPr lang="ru-RU" dirty="0"/>
              <a:t> </a:t>
            </a:r>
            <a:r>
              <a:rPr lang="ru-RU" dirty="0" err="1"/>
              <a:t>мінез-құлық</a:t>
            </a:r>
            <a:r>
              <a:rPr lang="ru-RU" dirty="0"/>
              <a:t> </a:t>
            </a:r>
            <a:r>
              <a:rPr lang="ru-RU" dirty="0" err="1"/>
              <a:t>шараларын</a:t>
            </a:r>
            <a:r>
              <a:rPr lang="ru-RU" dirty="0"/>
              <a:t> </a:t>
            </a:r>
            <a:r>
              <a:rPr lang="ru-RU" dirty="0" err="1"/>
              <a:t>сақтауға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назар</a:t>
            </a:r>
            <a:r>
              <a:rPr lang="ru-RU" dirty="0"/>
              <a:t> </a:t>
            </a:r>
            <a:r>
              <a:rPr lang="ru-RU" dirty="0" err="1"/>
              <a:t>аудару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Marat\Desktop\edb3760e20a8d046972c1416cf0e3b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857496"/>
            <a:ext cx="4446061" cy="331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Балаларға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айтыңыздар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600" b="1" dirty="0">
                <a:solidFill>
                  <a:srgbClr val="002060"/>
                </a:solidFill>
              </a:rPr>
              <a:t> </a:t>
            </a:r>
            <a:r>
              <a:rPr lang="ru-RU" sz="4600" b="1" dirty="0" err="1">
                <a:solidFill>
                  <a:srgbClr val="002060"/>
                </a:solidFill>
              </a:rPr>
              <a:t>Демалыс</a:t>
            </a:r>
            <a:r>
              <a:rPr lang="ru-RU" sz="4600" b="1" dirty="0">
                <a:solidFill>
                  <a:srgbClr val="002060"/>
                </a:solidFill>
              </a:rPr>
              <a:t> </a:t>
            </a:r>
            <a:r>
              <a:rPr lang="ru-RU" sz="4600" b="1" dirty="0" err="1">
                <a:solidFill>
                  <a:srgbClr val="002060"/>
                </a:solidFill>
              </a:rPr>
              <a:t>кезіндегі</a:t>
            </a:r>
            <a:r>
              <a:rPr lang="ru-RU" sz="4600" b="1" dirty="0">
                <a:solidFill>
                  <a:srgbClr val="002060"/>
                </a:solidFill>
              </a:rPr>
              <a:t> </a:t>
            </a:r>
            <a:r>
              <a:rPr lang="ru-RU" sz="4600" b="1" dirty="0" err="1">
                <a:solidFill>
                  <a:srgbClr val="002060"/>
                </a:solidFill>
              </a:rPr>
              <a:t>ережелер</a:t>
            </a:r>
            <a:endParaRPr lang="ru-RU" sz="46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/>
              <a:t> ЖЖЕ </a:t>
            </a:r>
            <a:r>
              <a:rPr lang="ru-RU" dirty="0" err="1"/>
              <a:t>ережелерін</a:t>
            </a:r>
            <a:r>
              <a:rPr lang="ru-RU" dirty="0"/>
              <a:t> </a:t>
            </a:r>
            <a:r>
              <a:rPr lang="ru-RU" dirty="0" err="1"/>
              <a:t>сақтаңыз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Өрт</a:t>
            </a:r>
            <a:r>
              <a:rPr lang="ru-RU" dirty="0"/>
              <a:t> </a:t>
            </a:r>
            <a:r>
              <a:rPr lang="ru-RU" dirty="0" err="1"/>
              <a:t>қауіпсіздігі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құралдарын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ережелерін</a:t>
            </a:r>
            <a:r>
              <a:rPr lang="ru-RU" dirty="0"/>
              <a:t> </a:t>
            </a:r>
            <a:r>
              <a:rPr lang="ru-RU" dirty="0" err="1"/>
              <a:t>сақтаңыз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орындарда</a:t>
            </a:r>
            <a:r>
              <a:rPr lang="ru-RU" dirty="0"/>
              <a:t> </a:t>
            </a:r>
            <a:r>
              <a:rPr lang="ru-RU" dirty="0" err="1"/>
              <a:t>тәртіп</a:t>
            </a:r>
            <a:r>
              <a:rPr lang="ru-RU" dirty="0"/>
              <a:t> </a:t>
            </a:r>
            <a:r>
              <a:rPr lang="ru-RU" dirty="0" err="1"/>
              <a:t>ережелерін</a:t>
            </a:r>
            <a:r>
              <a:rPr lang="ru-RU" dirty="0"/>
              <a:t> </a:t>
            </a:r>
            <a:r>
              <a:rPr lang="ru-RU" dirty="0" err="1"/>
              <a:t>сақтаңыз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Көшеде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ережелерін</a:t>
            </a:r>
            <a:r>
              <a:rPr lang="ru-RU" dirty="0"/>
              <a:t> </a:t>
            </a:r>
            <a:r>
              <a:rPr lang="ru-RU" dirty="0" err="1"/>
              <a:t>сақтаңыз</a:t>
            </a:r>
            <a:r>
              <a:rPr lang="ru-RU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Жануарларды</a:t>
            </a:r>
            <a:r>
              <a:rPr lang="ru-RU" dirty="0"/>
              <a:t> </a:t>
            </a:r>
            <a:r>
              <a:rPr lang="ru-RU" dirty="0" err="1"/>
              <a:t>ұстау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ережелерін</a:t>
            </a:r>
            <a:r>
              <a:rPr lang="ru-RU" dirty="0"/>
              <a:t> </a:t>
            </a:r>
            <a:r>
              <a:rPr lang="ru-RU" dirty="0" err="1"/>
              <a:t>сақтаңыз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Өткір</a:t>
            </a:r>
            <a:r>
              <a:rPr lang="ru-RU" dirty="0"/>
              <a:t>, </a:t>
            </a:r>
            <a:r>
              <a:rPr lang="ru-RU" dirty="0" err="1"/>
              <a:t>тесетін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кесетін</a:t>
            </a:r>
            <a:r>
              <a:rPr lang="ru-RU" dirty="0"/>
              <a:t>, </a:t>
            </a:r>
            <a:r>
              <a:rPr lang="ru-RU" dirty="0" err="1"/>
              <a:t>жанғыш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жарылғыш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абайлап</a:t>
            </a:r>
            <a:r>
              <a:rPr lang="ru-RU" dirty="0"/>
              <a:t> </a:t>
            </a:r>
            <a:r>
              <a:rPr lang="ru-RU" dirty="0" err="1"/>
              <a:t>ұстаңыз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rgbClr val="FF0000"/>
                </a:solidFill>
              </a:rPr>
              <a:t>Жол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қозғалыс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ережелерін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сақтауда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ататаналардың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балаларға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үлгі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болуы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өте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маңызды</a:t>
            </a:r>
            <a:r>
              <a:rPr lang="ru-RU" sz="3100" b="1" dirty="0">
                <a:solidFill>
                  <a:srgbClr val="FF0000"/>
                </a:solidFill>
              </a:rPr>
              <a:t>: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dirty="0"/>
              <a:t>  </a:t>
            </a:r>
            <a:r>
              <a:rPr lang="ru-RU" sz="5100" b="1" dirty="0" err="1"/>
              <a:t>Асықпаңыз</a:t>
            </a:r>
            <a:r>
              <a:rPr lang="ru-RU" sz="5100" b="1" dirty="0"/>
              <a:t>, </a:t>
            </a:r>
            <a:r>
              <a:rPr lang="ru-RU" sz="5100" b="1" dirty="0" err="1"/>
              <a:t>жолды</a:t>
            </a:r>
            <a:r>
              <a:rPr lang="ru-RU" sz="5100" b="1" dirty="0"/>
              <a:t> </a:t>
            </a:r>
            <a:r>
              <a:rPr lang="ru-RU" sz="5100" b="1" dirty="0" err="1"/>
              <a:t>өлшенген</a:t>
            </a:r>
            <a:r>
              <a:rPr lang="ru-RU" sz="5100" b="1" dirty="0"/>
              <a:t> </a:t>
            </a:r>
            <a:r>
              <a:rPr lang="ru-RU" sz="5100" b="1" dirty="0" err="1"/>
              <a:t>қадаммен</a:t>
            </a:r>
            <a:r>
              <a:rPr lang="ru-RU" sz="5100" b="1" dirty="0"/>
              <a:t> </a:t>
            </a:r>
            <a:r>
              <a:rPr lang="ru-RU" sz="5100" b="1" dirty="0" err="1"/>
              <a:t>өтіңіз</a:t>
            </a:r>
            <a:r>
              <a:rPr lang="ru-RU" sz="5100" b="1" dirty="0"/>
              <a:t>.</a:t>
            </a:r>
          </a:p>
          <a:p>
            <a:r>
              <a:rPr lang="ru-RU" sz="5100" b="1" dirty="0"/>
              <a:t> </a:t>
            </a:r>
            <a:r>
              <a:rPr lang="ru-RU" sz="5100" b="1" dirty="0" err="1"/>
              <a:t>Жолдың</a:t>
            </a:r>
            <a:r>
              <a:rPr lang="ru-RU" sz="5100" b="1" dirty="0"/>
              <a:t> </a:t>
            </a:r>
            <a:r>
              <a:rPr lang="ru-RU" sz="5100" b="1" dirty="0" err="1"/>
              <a:t>жүру</a:t>
            </a:r>
            <a:r>
              <a:rPr lang="ru-RU" sz="5100" b="1" dirty="0"/>
              <a:t> </a:t>
            </a:r>
            <a:r>
              <a:rPr lang="ru-RU" sz="5100" b="1" dirty="0" err="1"/>
              <a:t>бөлігіне</a:t>
            </a:r>
            <a:r>
              <a:rPr lang="ru-RU" sz="5100" b="1" dirty="0"/>
              <a:t> </a:t>
            </a:r>
            <a:r>
              <a:rPr lang="ru-RU" sz="5100" b="1" dirty="0" err="1"/>
              <a:t>шығып</a:t>
            </a:r>
            <a:r>
              <a:rPr lang="ru-RU" sz="5100" b="1" dirty="0"/>
              <a:t>, </a:t>
            </a:r>
            <a:r>
              <a:rPr lang="ru-RU" sz="5100" b="1" dirty="0" err="1"/>
              <a:t>сөйлесуді</a:t>
            </a:r>
            <a:r>
              <a:rPr lang="ru-RU" sz="5100" b="1" dirty="0"/>
              <a:t> </a:t>
            </a:r>
            <a:r>
              <a:rPr lang="ru-RU" sz="5100" b="1" dirty="0" err="1"/>
              <a:t>тоқтатыңыз</a:t>
            </a:r>
            <a:r>
              <a:rPr lang="ru-RU" sz="5100" b="1" dirty="0"/>
              <a:t>-бала </a:t>
            </a:r>
            <a:r>
              <a:rPr lang="ru-RU" sz="5100" b="1" dirty="0" err="1"/>
              <a:t>жолды</a:t>
            </a:r>
            <a:r>
              <a:rPr lang="ru-RU" sz="5100" b="1" dirty="0"/>
              <a:t> </a:t>
            </a:r>
            <a:r>
              <a:rPr lang="ru-RU" sz="5100" b="1" dirty="0" err="1"/>
              <a:t>кесіп</a:t>
            </a:r>
            <a:r>
              <a:rPr lang="ru-RU" sz="5100" b="1" dirty="0"/>
              <a:t> </a:t>
            </a:r>
            <a:r>
              <a:rPr lang="ru-RU" sz="5100" b="1" dirty="0" err="1"/>
              <a:t>өту</a:t>
            </a:r>
            <a:r>
              <a:rPr lang="ru-RU" sz="5100" b="1" dirty="0"/>
              <a:t> </a:t>
            </a:r>
            <a:r>
              <a:rPr lang="ru-RU" sz="5100" b="1" dirty="0" err="1"/>
              <a:t>кезінде</a:t>
            </a:r>
            <a:r>
              <a:rPr lang="ru-RU" sz="5100" b="1" dirty="0"/>
              <a:t> </a:t>
            </a:r>
            <a:r>
              <a:rPr lang="ru-RU" sz="5100" b="1" dirty="0" err="1"/>
              <a:t>назар</a:t>
            </a:r>
            <a:r>
              <a:rPr lang="ru-RU" sz="5100" b="1" dirty="0"/>
              <a:t> </a:t>
            </a:r>
            <a:r>
              <a:rPr lang="ru-RU" sz="5100" b="1" dirty="0" err="1"/>
              <a:t>аудару</a:t>
            </a:r>
            <a:r>
              <a:rPr lang="ru-RU" sz="5100" b="1" dirty="0"/>
              <a:t> керек </a:t>
            </a:r>
            <a:r>
              <a:rPr lang="ru-RU" sz="5100" b="1" dirty="0" err="1"/>
              <a:t>екенін</a:t>
            </a:r>
            <a:r>
              <a:rPr lang="ru-RU" sz="5100" b="1" dirty="0"/>
              <a:t> </a:t>
            </a:r>
            <a:r>
              <a:rPr lang="ru-RU" sz="5100" b="1" dirty="0" err="1"/>
              <a:t>үйренуі</a:t>
            </a:r>
            <a:r>
              <a:rPr lang="ru-RU" sz="5100" b="1" dirty="0"/>
              <a:t> керек.</a:t>
            </a:r>
          </a:p>
          <a:p>
            <a:r>
              <a:rPr lang="ru-RU" sz="5100" b="1" dirty="0"/>
              <a:t>* </a:t>
            </a:r>
            <a:r>
              <a:rPr lang="ru-RU" sz="5100" b="1" dirty="0" err="1"/>
              <a:t>Жолды</a:t>
            </a:r>
            <a:r>
              <a:rPr lang="ru-RU" sz="5100" b="1" dirty="0"/>
              <a:t> </a:t>
            </a:r>
            <a:r>
              <a:rPr lang="ru-RU" sz="5100" b="1" dirty="0" err="1"/>
              <a:t>қызыл</a:t>
            </a:r>
            <a:r>
              <a:rPr lang="ru-RU" sz="5100" b="1" dirty="0"/>
              <a:t> </a:t>
            </a:r>
            <a:r>
              <a:rPr lang="ru-RU" sz="5100" b="1" dirty="0" err="1"/>
              <a:t>немесе</a:t>
            </a:r>
            <a:r>
              <a:rPr lang="ru-RU" sz="5100" b="1" dirty="0"/>
              <a:t> </a:t>
            </a:r>
            <a:r>
              <a:rPr lang="ru-RU" sz="5100" b="1" dirty="0" err="1"/>
              <a:t>сары</a:t>
            </a:r>
            <a:r>
              <a:rPr lang="ru-RU" sz="5100" b="1" dirty="0"/>
              <a:t> </a:t>
            </a:r>
            <a:r>
              <a:rPr lang="ru-RU" sz="5100" b="1" dirty="0" err="1"/>
              <a:t>бағдаршамға</a:t>
            </a:r>
            <a:r>
              <a:rPr lang="ru-RU" sz="5100" b="1" dirty="0"/>
              <a:t> </a:t>
            </a:r>
            <a:r>
              <a:rPr lang="ru-RU" sz="5100" b="1" dirty="0" err="1"/>
              <a:t>ауыстырмаңыз.жолды</a:t>
            </a:r>
            <a:r>
              <a:rPr lang="ru-RU" sz="5100" b="1" dirty="0"/>
              <a:t> </a:t>
            </a:r>
          </a:p>
          <a:p>
            <a:r>
              <a:rPr lang="ru-RU" sz="5100" b="1" dirty="0"/>
              <a:t>"</a:t>
            </a:r>
            <a:r>
              <a:rPr lang="ru-RU" sz="5100" b="1" dirty="0" err="1"/>
              <a:t>жаяу</a:t>
            </a:r>
            <a:r>
              <a:rPr lang="ru-RU" sz="5100" b="1" dirty="0"/>
              <a:t> </a:t>
            </a:r>
            <a:r>
              <a:rPr lang="ru-RU" sz="5100" b="1" dirty="0" err="1"/>
              <a:t>жүргінші</a:t>
            </a:r>
            <a:r>
              <a:rPr lang="ru-RU" sz="5100" b="1" dirty="0"/>
              <a:t> </a:t>
            </a:r>
            <a:r>
              <a:rPr lang="ru-RU" sz="5100" b="1" dirty="0" err="1"/>
              <a:t>өткелі</a:t>
            </a:r>
            <a:r>
              <a:rPr lang="ru-RU" sz="5100" b="1" dirty="0"/>
              <a:t>«</a:t>
            </a:r>
          </a:p>
          <a:p>
            <a:r>
              <a:rPr lang="ru-RU" sz="5100" b="1" dirty="0" err="1"/>
              <a:t>жол</a:t>
            </a:r>
            <a:r>
              <a:rPr lang="ru-RU" sz="5100" b="1" dirty="0"/>
              <a:t> </a:t>
            </a:r>
            <a:r>
              <a:rPr lang="ru-RU" sz="5100" b="1" dirty="0" err="1"/>
              <a:t>белгісімен</a:t>
            </a:r>
            <a:r>
              <a:rPr lang="ru-RU" sz="5100" b="1" dirty="0"/>
              <a:t> </a:t>
            </a:r>
            <a:r>
              <a:rPr lang="ru-RU" sz="5100" b="1" dirty="0" err="1"/>
              <a:t>белгіленген</a:t>
            </a:r>
            <a:r>
              <a:rPr lang="ru-RU" sz="5100" b="1" dirty="0"/>
              <a:t> </a:t>
            </a:r>
            <a:r>
              <a:rPr lang="ru-RU" sz="5100" b="1" dirty="0" err="1"/>
              <a:t>орындарда</a:t>
            </a:r>
            <a:r>
              <a:rPr lang="ru-RU" sz="5100" b="1" dirty="0"/>
              <a:t> </a:t>
            </a:r>
            <a:r>
              <a:rPr lang="ru-RU" sz="5100" b="1" dirty="0" err="1"/>
              <a:t>ғана</a:t>
            </a:r>
            <a:r>
              <a:rPr lang="ru-RU" sz="5100" b="1" dirty="0"/>
              <a:t> </a:t>
            </a:r>
            <a:r>
              <a:rPr lang="ru-RU" sz="5100" b="1" dirty="0" err="1"/>
              <a:t>кесіп</a:t>
            </a:r>
            <a:r>
              <a:rPr lang="ru-RU" sz="5100" b="1" dirty="0"/>
              <a:t> </a:t>
            </a:r>
            <a:r>
              <a:rPr lang="ru-RU" sz="5100" b="1" dirty="0" err="1"/>
              <a:t>өтіңіз</a:t>
            </a:r>
            <a:r>
              <a:rPr lang="ru-RU" sz="5100" b="1" dirty="0"/>
              <a:t>.</a:t>
            </a:r>
          </a:p>
          <a:p>
            <a:r>
              <a:rPr lang="ru-RU" sz="5100" b="1" dirty="0"/>
              <a:t> </a:t>
            </a:r>
            <a:r>
              <a:rPr lang="ru-RU" sz="5100" b="1" dirty="0" err="1"/>
              <a:t>Автобустан</a:t>
            </a:r>
            <a:r>
              <a:rPr lang="ru-RU" sz="5100" b="1" dirty="0"/>
              <a:t>, </a:t>
            </a:r>
            <a:r>
              <a:rPr lang="ru-RU" sz="5100" b="1" dirty="0" err="1"/>
              <a:t>таксиден</a:t>
            </a:r>
            <a:r>
              <a:rPr lang="ru-RU" sz="5100" b="1" dirty="0"/>
              <a:t> </a:t>
            </a:r>
            <a:r>
              <a:rPr lang="ru-RU" sz="5100" b="1" dirty="0" err="1"/>
              <a:t>бірінші</a:t>
            </a:r>
            <a:r>
              <a:rPr lang="ru-RU" sz="5100" b="1" dirty="0"/>
              <a:t> </a:t>
            </a:r>
            <a:r>
              <a:rPr lang="ru-RU" sz="5100" b="1" dirty="0" err="1"/>
              <a:t>болып</a:t>
            </a:r>
            <a:r>
              <a:rPr lang="ru-RU" sz="5100" b="1" dirty="0"/>
              <a:t> </a:t>
            </a:r>
            <a:r>
              <a:rPr lang="ru-RU" sz="5100" b="1" dirty="0" err="1"/>
              <a:t>шығыңыз</a:t>
            </a:r>
            <a:r>
              <a:rPr lang="ru-RU" sz="5100" b="1" dirty="0"/>
              <a:t>. </a:t>
            </a:r>
          </a:p>
          <a:p>
            <a:r>
              <a:rPr lang="ru-RU" sz="5100" b="1" dirty="0" err="1"/>
              <a:t>Әйтпесе</a:t>
            </a:r>
            <a:r>
              <a:rPr lang="ru-RU" sz="5100" b="1" dirty="0"/>
              <a:t>, бала </a:t>
            </a:r>
            <a:r>
              <a:rPr lang="ru-RU" sz="5100" b="1" dirty="0" err="1"/>
              <a:t>құлап</a:t>
            </a:r>
            <a:r>
              <a:rPr lang="ru-RU" sz="5100" b="1" dirty="0"/>
              <a:t> </a:t>
            </a:r>
            <a:r>
              <a:rPr lang="ru-RU" sz="5100" b="1" dirty="0" err="1"/>
              <a:t>кетуі</a:t>
            </a:r>
            <a:r>
              <a:rPr lang="ru-RU" sz="5100" b="1" dirty="0"/>
              <a:t> </a:t>
            </a:r>
            <a:r>
              <a:rPr lang="ru-RU" sz="5100" b="1" dirty="0" err="1"/>
              <a:t>немесе</a:t>
            </a:r>
            <a:r>
              <a:rPr lang="ru-RU" sz="5100" b="1" dirty="0"/>
              <a:t> </a:t>
            </a:r>
            <a:r>
              <a:rPr lang="ru-RU" sz="5100" b="1" dirty="0" err="1"/>
              <a:t>жолдың</a:t>
            </a:r>
            <a:r>
              <a:rPr lang="ru-RU" sz="5100" b="1" dirty="0"/>
              <a:t> </a:t>
            </a:r>
            <a:r>
              <a:rPr lang="ru-RU" sz="5100" b="1" dirty="0" err="1"/>
              <a:t>жүріс</a:t>
            </a:r>
            <a:r>
              <a:rPr lang="ru-RU" sz="5100" b="1" dirty="0"/>
              <a:t> </a:t>
            </a:r>
            <a:r>
              <a:rPr lang="ru-RU" sz="5100" b="1" dirty="0" err="1"/>
              <a:t>бөлігіне</a:t>
            </a:r>
            <a:r>
              <a:rPr lang="ru-RU" sz="5100" b="1" dirty="0"/>
              <a:t> </a:t>
            </a:r>
            <a:r>
              <a:rPr lang="ru-RU" sz="5100" b="1" dirty="0" err="1"/>
              <a:t>жүгіруі</a:t>
            </a:r>
            <a:r>
              <a:rPr lang="ru-RU" sz="5100" b="1" dirty="0"/>
              <a:t> </a:t>
            </a:r>
            <a:r>
              <a:rPr lang="ru-RU" sz="5100" b="1" dirty="0" err="1"/>
              <a:t>мүмкін</a:t>
            </a:r>
            <a:r>
              <a:rPr lang="ru-RU" sz="5100" b="1" dirty="0"/>
              <a:t>.</a:t>
            </a:r>
          </a:p>
          <a:p>
            <a:r>
              <a:rPr lang="ru-RU" sz="5100" b="1" dirty="0"/>
              <a:t>Баланы </a:t>
            </a:r>
            <a:r>
              <a:rPr lang="ru-RU" sz="5100" b="1" dirty="0" err="1"/>
              <a:t>жолдағы</a:t>
            </a:r>
            <a:r>
              <a:rPr lang="ru-RU" sz="5100" b="1" dirty="0"/>
              <a:t> </a:t>
            </a:r>
            <a:r>
              <a:rPr lang="ru-RU" sz="5100" b="1" dirty="0" err="1"/>
              <a:t>жағдайды</a:t>
            </a:r>
            <a:r>
              <a:rPr lang="ru-RU" sz="5100" b="1" dirty="0"/>
              <a:t> </a:t>
            </a:r>
            <a:r>
              <a:rPr lang="ru-RU" sz="5100" b="1" dirty="0" err="1"/>
              <a:t>бақылауға</a:t>
            </a:r>
            <a:r>
              <a:rPr lang="ru-RU" sz="5100" b="1" dirty="0"/>
              <a:t> </a:t>
            </a:r>
            <a:r>
              <a:rPr lang="ru-RU" sz="5100" b="1" dirty="0" err="1"/>
              <a:t>қатысуға</a:t>
            </a:r>
            <a:r>
              <a:rPr lang="ru-RU" sz="5100" b="1" dirty="0"/>
              <a:t> </a:t>
            </a:r>
            <a:r>
              <a:rPr lang="ru-RU" sz="5100" b="1" dirty="0" err="1"/>
              <a:t>шақырыңыз</a:t>
            </a:r>
            <a:r>
              <a:rPr lang="ru-RU" sz="5100" b="1" dirty="0"/>
              <a:t>: </a:t>
            </a:r>
            <a:r>
              <a:rPr lang="ru-RU" sz="5100" b="1" dirty="0" err="1"/>
              <a:t>оған</a:t>
            </a:r>
            <a:r>
              <a:rPr lang="ru-RU" sz="5100" b="1" dirty="0"/>
              <a:t> </a:t>
            </a:r>
            <a:r>
              <a:rPr lang="ru-RU" sz="5100" b="1" dirty="0" err="1"/>
              <a:t>бұрылуға</a:t>
            </a:r>
            <a:r>
              <a:rPr lang="ru-RU" sz="5100" b="1" dirty="0"/>
              <a:t> </a:t>
            </a:r>
            <a:r>
              <a:rPr lang="ru-RU" sz="5100" b="1" dirty="0" err="1"/>
              <a:t>дайындалып</a:t>
            </a:r>
            <a:r>
              <a:rPr lang="ru-RU" sz="5100" b="1" dirty="0"/>
              <a:t> </a:t>
            </a:r>
            <a:r>
              <a:rPr lang="ru-RU" sz="5100" b="1" dirty="0" err="1"/>
              <a:t>жатқан</a:t>
            </a:r>
            <a:r>
              <a:rPr lang="ru-RU" sz="5100" b="1" dirty="0"/>
              <a:t>, </a:t>
            </a:r>
            <a:r>
              <a:rPr lang="ru-RU" sz="5100" b="1" dirty="0" err="1"/>
              <a:t>жоғары</a:t>
            </a:r>
            <a:r>
              <a:rPr lang="ru-RU" sz="5100" b="1" dirty="0"/>
              <a:t> </a:t>
            </a:r>
            <a:r>
              <a:rPr lang="ru-RU" sz="5100" b="1" dirty="0" err="1"/>
              <a:t>жылдамдықпен</a:t>
            </a:r>
            <a:r>
              <a:rPr lang="ru-RU" sz="5100" b="1" dirty="0"/>
              <a:t> </a:t>
            </a:r>
            <a:r>
              <a:rPr lang="ru-RU" sz="5100" b="1" dirty="0" err="1"/>
              <a:t>жүретін</a:t>
            </a:r>
            <a:r>
              <a:rPr lang="ru-RU" sz="5100" b="1" dirty="0"/>
              <a:t> </a:t>
            </a:r>
            <a:r>
              <a:rPr lang="ru-RU" sz="5100" b="1" dirty="0" err="1"/>
              <a:t>машиналарды</a:t>
            </a:r>
            <a:r>
              <a:rPr lang="ru-RU" sz="5100" b="1" dirty="0"/>
              <a:t> </a:t>
            </a:r>
            <a:r>
              <a:rPr lang="ru-RU" sz="5100" b="1" dirty="0" err="1"/>
              <a:t>көрсетіңіз</a:t>
            </a:r>
            <a:r>
              <a:rPr lang="ru-RU" sz="5100" b="1" dirty="0"/>
              <a:t> </a:t>
            </a:r>
            <a:r>
              <a:rPr lang="ru-RU" sz="5100" b="1" dirty="0" err="1"/>
              <a:t>және</a:t>
            </a:r>
            <a:r>
              <a:rPr lang="ru-RU" sz="5100" b="1" dirty="0"/>
              <a:t> т. б.</a:t>
            </a:r>
          </a:p>
          <a:p>
            <a:r>
              <a:rPr lang="ru-RU" sz="5100" b="1" dirty="0" err="1"/>
              <a:t>Көлікпен</a:t>
            </a:r>
            <a:r>
              <a:rPr lang="ru-RU" sz="5100" b="1" dirty="0"/>
              <a:t>, </a:t>
            </a:r>
            <a:r>
              <a:rPr lang="ru-RU" sz="5100" b="1" dirty="0" err="1"/>
              <a:t>бұталармен</a:t>
            </a:r>
            <a:r>
              <a:rPr lang="ru-RU" sz="5100" b="1" dirty="0"/>
              <a:t>, </a:t>
            </a:r>
            <a:r>
              <a:rPr lang="ru-RU" sz="5100" b="1" dirty="0" err="1"/>
              <a:t>жолдарды</a:t>
            </a:r>
            <a:r>
              <a:rPr lang="ru-RU" sz="5100" b="1" dirty="0"/>
              <a:t> </a:t>
            </a:r>
            <a:r>
              <a:rPr lang="ru-RU" sz="5100" b="1" dirty="0" err="1"/>
              <a:t>алдын</a:t>
            </a:r>
            <a:r>
              <a:rPr lang="ru-RU" sz="5100" b="1" dirty="0"/>
              <a:t>-ала </a:t>
            </a:r>
            <a:r>
              <a:rPr lang="ru-RU" sz="5100" b="1" dirty="0" err="1"/>
              <a:t>тексерместен</a:t>
            </a:r>
            <a:r>
              <a:rPr lang="ru-RU" sz="5100" b="1" dirty="0"/>
              <a:t> </a:t>
            </a:r>
            <a:r>
              <a:rPr lang="ru-RU" sz="5100" b="1" dirty="0" err="1"/>
              <a:t>баламен</a:t>
            </a:r>
            <a:r>
              <a:rPr lang="ru-RU" sz="5100" b="1" dirty="0"/>
              <a:t> </a:t>
            </a:r>
            <a:r>
              <a:rPr lang="ru-RU" sz="5100" b="1" dirty="0" err="1"/>
              <a:t>бірге</a:t>
            </a:r>
            <a:r>
              <a:rPr lang="ru-RU" sz="5100" b="1" dirty="0"/>
              <a:t> </a:t>
            </a:r>
            <a:r>
              <a:rPr lang="ru-RU" sz="5100" b="1" dirty="0" err="1"/>
              <a:t>шықпаңыз</a:t>
            </a:r>
            <a:r>
              <a:rPr lang="ru-RU" sz="5100" b="1" dirty="0"/>
              <a:t> — </a:t>
            </a:r>
            <a:r>
              <a:rPr lang="ru-RU" sz="5100" b="1" dirty="0" err="1"/>
              <a:t>бұл</a:t>
            </a:r>
            <a:r>
              <a:rPr lang="ru-RU" sz="5100" b="1" dirty="0"/>
              <a:t> </a:t>
            </a:r>
            <a:r>
              <a:rPr lang="ru-RU" sz="5100" b="1" dirty="0" err="1"/>
              <a:t>әдеттегі</a:t>
            </a:r>
            <a:r>
              <a:rPr lang="ru-RU" sz="5100" b="1" dirty="0"/>
              <a:t> </a:t>
            </a:r>
            <a:r>
              <a:rPr lang="ru-RU" sz="5100" b="1" dirty="0" err="1"/>
              <a:t>қателік</a:t>
            </a:r>
            <a:r>
              <a:rPr lang="ru-RU" sz="5100" b="1" dirty="0"/>
              <a:t>, </a:t>
            </a:r>
            <a:r>
              <a:rPr lang="ru-RU" sz="5100" b="1" dirty="0" err="1"/>
              <a:t>сондықтан</a:t>
            </a:r>
            <a:r>
              <a:rPr lang="ru-RU" sz="5100" b="1" dirty="0"/>
              <a:t> </a:t>
            </a:r>
            <a:r>
              <a:rPr lang="ru-RU" sz="5100" b="1" dirty="0" err="1"/>
              <a:t>балалардың</a:t>
            </a:r>
            <a:r>
              <a:rPr lang="ru-RU" sz="5100" b="1" dirty="0"/>
              <a:t> оны </a:t>
            </a:r>
            <a:r>
              <a:rPr lang="ru-RU" sz="5100" b="1" dirty="0" err="1"/>
              <a:t>қайталауына</a:t>
            </a:r>
            <a:r>
              <a:rPr lang="ru-RU" sz="5100" b="1" dirty="0"/>
              <a:t> </a:t>
            </a:r>
            <a:r>
              <a:rPr lang="ru-RU" sz="5100" b="1" dirty="0" err="1"/>
              <a:t>жол</a:t>
            </a:r>
            <a:r>
              <a:rPr lang="ru-RU" sz="5100" b="1" dirty="0"/>
              <a:t> </a:t>
            </a:r>
            <a:r>
              <a:rPr lang="ru-RU" sz="5100" b="1" dirty="0" err="1"/>
              <a:t>бермеу</a:t>
            </a:r>
            <a:r>
              <a:rPr lang="ru-RU" sz="5100" b="1" dirty="0"/>
              <a:t> </a:t>
            </a:r>
            <a:r>
              <a:rPr lang="ru-RU" sz="5100" b="1" dirty="0" err="1"/>
              <a:t>керек.Балаларға</a:t>
            </a:r>
            <a:r>
              <a:rPr lang="ru-RU" sz="5100" b="1" dirty="0"/>
              <a:t> </a:t>
            </a:r>
            <a:r>
              <a:rPr lang="ru-RU" sz="5100" b="1" dirty="0" err="1"/>
              <a:t>жолдың</a:t>
            </a:r>
            <a:r>
              <a:rPr lang="ru-RU" sz="5100" b="1" dirty="0"/>
              <a:t> </a:t>
            </a:r>
            <a:r>
              <a:rPr lang="ru-RU" sz="5100" b="1" dirty="0" err="1"/>
              <a:t>жанында</a:t>
            </a:r>
            <a:r>
              <a:rPr lang="ru-RU" sz="5100" b="1" dirty="0"/>
              <a:t> </a:t>
            </a:r>
            <a:r>
              <a:rPr lang="ru-RU" sz="5100" b="1" dirty="0" err="1"/>
              <a:t>және</a:t>
            </a:r>
            <a:r>
              <a:rPr lang="ru-RU" sz="5100" b="1" dirty="0"/>
              <a:t> </a:t>
            </a:r>
            <a:r>
              <a:rPr lang="ru-RU" sz="5100" b="1" dirty="0" err="1"/>
              <a:t>көшенің</a:t>
            </a:r>
            <a:r>
              <a:rPr lang="ru-RU" sz="5100" b="1" dirty="0"/>
              <a:t> </a:t>
            </a:r>
            <a:r>
              <a:rPr lang="ru-RU" sz="5100" b="1" dirty="0" err="1"/>
              <a:t>жүріс</a:t>
            </a:r>
            <a:r>
              <a:rPr lang="ru-RU" sz="5100" b="1" dirty="0"/>
              <a:t> </a:t>
            </a:r>
            <a:r>
              <a:rPr lang="ru-RU" sz="5100" b="1" dirty="0" err="1"/>
              <a:t>бөлігінде</a:t>
            </a:r>
            <a:r>
              <a:rPr lang="ru-RU" sz="5100" b="1" dirty="0"/>
              <a:t> </a:t>
            </a:r>
            <a:r>
              <a:rPr lang="ru-RU" sz="5100" b="1" dirty="0" err="1"/>
              <a:t>ойнауға</a:t>
            </a:r>
            <a:r>
              <a:rPr lang="ru-RU" sz="5100" b="1" dirty="0"/>
              <a:t> </a:t>
            </a:r>
            <a:r>
              <a:rPr lang="ru-RU" sz="5100" b="1" dirty="0" err="1"/>
              <a:t>рұқсат</a:t>
            </a:r>
            <a:r>
              <a:rPr lang="ru-RU" sz="5100" b="1" dirty="0"/>
              <a:t> </a:t>
            </a:r>
            <a:r>
              <a:rPr lang="ru-RU" sz="5100" b="1" dirty="0" err="1"/>
              <a:t>бермеңіз</a:t>
            </a:r>
            <a:r>
              <a:rPr lang="ru-RU" sz="5100" b="1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Балалармен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әңгімелесініз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. 1. </a:t>
            </a:r>
            <a:r>
              <a:rPr lang="ru-RU" dirty="0" err="1"/>
              <a:t>Тротуардан</a:t>
            </a:r>
            <a:r>
              <a:rPr lang="ru-RU" dirty="0"/>
              <a:t> тек 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өтіңіз</a:t>
            </a:r>
            <a:r>
              <a:rPr lang="ru-RU" dirty="0"/>
              <a:t>. </a:t>
            </a:r>
            <a:r>
              <a:rPr lang="ru-RU" dirty="0" err="1"/>
              <a:t>Егер</a:t>
            </a:r>
            <a:r>
              <a:rPr lang="ru-RU" dirty="0"/>
              <a:t> тротуар </a:t>
            </a:r>
            <a:r>
              <a:rPr lang="ru-RU" dirty="0" err="1"/>
              <a:t>болмаса</a:t>
            </a:r>
            <a:r>
              <a:rPr lang="ru-RU" dirty="0"/>
              <a:t>, </a:t>
            </a:r>
            <a:r>
              <a:rPr lang="ru-RU" dirty="0" err="1"/>
              <a:t>көлік</a:t>
            </a:r>
            <a:r>
              <a:rPr lang="ru-RU" dirty="0"/>
              <a:t> </a:t>
            </a:r>
            <a:r>
              <a:rPr lang="ru-RU" dirty="0" err="1"/>
              <a:t>қозғалысына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жолдың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жағымен</a:t>
            </a:r>
            <a:r>
              <a:rPr lang="ru-RU" dirty="0"/>
              <a:t> </a:t>
            </a:r>
            <a:r>
              <a:rPr lang="ru-RU" dirty="0" err="1"/>
              <a:t>жүріңіз</a:t>
            </a:r>
            <a:endParaRPr lang="ru-RU" dirty="0"/>
          </a:p>
          <a:p>
            <a:pPr>
              <a:buNone/>
            </a:pPr>
            <a:r>
              <a:rPr lang="ru-RU" dirty="0"/>
              <a:t>2. </a:t>
            </a:r>
            <a:r>
              <a:rPr lang="ru-RU" dirty="0" err="1"/>
              <a:t>Жолды</a:t>
            </a:r>
            <a:r>
              <a:rPr lang="ru-RU" dirty="0"/>
              <a:t> </a:t>
            </a:r>
            <a:r>
              <a:rPr lang="ru-RU" dirty="0" err="1"/>
              <a:t>жаяу</a:t>
            </a:r>
            <a:r>
              <a:rPr lang="ru-RU" dirty="0"/>
              <a:t> </a:t>
            </a:r>
            <a:r>
              <a:rPr lang="ru-RU" dirty="0" err="1"/>
              <a:t>жүргіншілер</a:t>
            </a:r>
            <a:r>
              <a:rPr lang="ru-RU" dirty="0"/>
              <a:t> </a:t>
            </a:r>
            <a:r>
              <a:rPr lang="ru-RU" dirty="0" err="1"/>
              <a:t>жолы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бағдаршам</a:t>
            </a:r>
            <a:r>
              <a:rPr lang="ru-RU" dirty="0"/>
              <a:t> </a:t>
            </a:r>
            <a:r>
              <a:rPr lang="ru-RU" dirty="0" err="1"/>
              <a:t>орнатылған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өтіңіз</a:t>
            </a:r>
            <a:r>
              <a:rPr lang="ru-RU" dirty="0"/>
              <a:t>.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жарыққа</a:t>
            </a:r>
            <a:r>
              <a:rPr lang="ru-RU" dirty="0"/>
              <a:t> </a:t>
            </a:r>
            <a:r>
              <a:rPr lang="ru-RU" dirty="0" err="1"/>
              <a:t>өтеді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3. </a:t>
            </a:r>
            <a:r>
              <a:rPr lang="ru-RU" dirty="0" err="1"/>
              <a:t>Жолды</a:t>
            </a:r>
            <a:r>
              <a:rPr lang="ru-RU" dirty="0"/>
              <a:t> </a:t>
            </a:r>
            <a:r>
              <a:rPr lang="ru-RU" dirty="0" err="1"/>
              <a:t>кесіп</a:t>
            </a:r>
            <a:r>
              <a:rPr lang="ru-RU" dirty="0"/>
              <a:t> </a:t>
            </a:r>
            <a:r>
              <a:rPr lang="ru-RU" dirty="0" err="1"/>
              <a:t>өткенде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 </a:t>
            </a:r>
            <a:r>
              <a:rPr lang="ru-RU" dirty="0" err="1"/>
              <a:t>солға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оңға</a:t>
            </a:r>
            <a:r>
              <a:rPr lang="ru-RU" dirty="0"/>
              <a:t> </a:t>
            </a:r>
            <a:r>
              <a:rPr lang="ru-RU" dirty="0" err="1"/>
              <a:t>қараңыз</a:t>
            </a:r>
            <a:endParaRPr lang="ru-RU" dirty="0"/>
          </a:p>
          <a:p>
            <a:pPr>
              <a:buNone/>
            </a:pPr>
            <a:r>
              <a:rPr lang="ru-RU" dirty="0"/>
              <a:t>.4.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бағдаршам</a:t>
            </a:r>
            <a:r>
              <a:rPr lang="ru-RU" dirty="0"/>
              <a:t> </a:t>
            </a:r>
            <a:r>
              <a:rPr lang="ru-RU" dirty="0" err="1"/>
              <a:t>болмаса</a:t>
            </a:r>
            <a:r>
              <a:rPr lang="ru-RU" dirty="0"/>
              <a:t>, </a:t>
            </a:r>
            <a:r>
              <a:rPr lang="ru-RU" dirty="0" err="1"/>
              <a:t>қиылыста</a:t>
            </a:r>
            <a:r>
              <a:rPr lang="ru-RU" dirty="0"/>
              <a:t> </a:t>
            </a:r>
            <a:r>
              <a:rPr lang="ru-RU" dirty="0" err="1"/>
              <a:t>жолды</a:t>
            </a:r>
            <a:r>
              <a:rPr lang="ru-RU" dirty="0"/>
              <a:t> </a:t>
            </a:r>
            <a:r>
              <a:rPr lang="ru-RU" dirty="0" err="1"/>
              <a:t>кесіп</a:t>
            </a:r>
            <a:r>
              <a:rPr lang="ru-RU" dirty="0"/>
              <a:t> </a:t>
            </a:r>
            <a:r>
              <a:rPr lang="ru-RU" dirty="0" err="1"/>
              <a:t>өтіңіз</a:t>
            </a:r>
            <a:r>
              <a:rPr lang="ru-RU" dirty="0"/>
              <a:t>. </a:t>
            </a:r>
            <a:r>
              <a:rPr lang="ru-RU" dirty="0" err="1"/>
              <a:t>Көшені</a:t>
            </a:r>
            <a:r>
              <a:rPr lang="ru-RU" dirty="0"/>
              <a:t> </a:t>
            </a:r>
            <a:r>
              <a:rPr lang="ru-RU" dirty="0" err="1"/>
              <a:t>көлбеу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түзу</a:t>
            </a:r>
            <a:r>
              <a:rPr lang="ru-RU" dirty="0"/>
              <a:t> </a:t>
            </a:r>
            <a:r>
              <a:rPr lang="ru-RU" dirty="0" err="1"/>
              <a:t>кесіп</a:t>
            </a:r>
            <a:r>
              <a:rPr lang="ru-RU" dirty="0"/>
              <a:t> </a:t>
            </a:r>
            <a:r>
              <a:rPr lang="ru-RU" dirty="0" err="1"/>
              <a:t>өтіңіз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5.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көліктің</a:t>
            </a:r>
            <a:r>
              <a:rPr lang="ru-RU" dirty="0"/>
              <a:t> </a:t>
            </a:r>
            <a:r>
              <a:rPr lang="ru-RU" dirty="0" err="1"/>
              <a:t>алдында</a:t>
            </a:r>
            <a:r>
              <a:rPr lang="ru-RU" dirty="0"/>
              <a:t> </a:t>
            </a:r>
            <a:r>
              <a:rPr lang="ru-RU" dirty="0" err="1"/>
              <a:t>жолдан</a:t>
            </a:r>
            <a:r>
              <a:rPr lang="ru-RU" dirty="0"/>
              <a:t> </a:t>
            </a:r>
            <a:r>
              <a:rPr lang="ru-RU" dirty="0" err="1"/>
              <a:t>өтпеңіз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65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rgbClr val="FF0000"/>
                </a:solidFill>
              </a:rPr>
              <a:t>Жаңа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жылдық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мерекелерде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бақытсыздыққа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түспеуі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үшін</a:t>
            </a:r>
            <a:r>
              <a:rPr lang="ru-RU" sz="3100" b="1" dirty="0">
                <a:solidFill>
                  <a:srgbClr val="FF0000"/>
                </a:solidFill>
              </a:rPr>
              <a:t> осы </a:t>
            </a:r>
            <a:r>
              <a:rPr lang="ru-RU" sz="3100" b="1" dirty="0" err="1">
                <a:solidFill>
                  <a:srgbClr val="FF0000"/>
                </a:solidFill>
              </a:rPr>
              <a:t>қарапайым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ережелерді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есте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err="1">
                <a:solidFill>
                  <a:srgbClr val="FF0000"/>
                </a:solidFill>
              </a:rPr>
              <a:t>сақтаңыз</a:t>
            </a:r>
            <a:r>
              <a:rPr lang="ru-RU" sz="3100" b="1" dirty="0">
                <a:solidFill>
                  <a:srgbClr val="FF0000"/>
                </a:solidFill>
              </a:rPr>
              <a:t>: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  <a:r>
              <a:rPr lang="ru-RU" sz="4400" b="1" dirty="0"/>
              <a:t>1. </a:t>
            </a:r>
            <a:r>
              <a:rPr lang="ru-RU" sz="4400" b="1" dirty="0" err="1"/>
              <a:t>Шыршаныжанғыш</a:t>
            </a:r>
            <a:r>
              <a:rPr lang="ru-RU" sz="4400" b="1" dirty="0"/>
              <a:t> </a:t>
            </a:r>
            <a:r>
              <a:rPr lang="ru-RU" sz="4400" b="1" dirty="0" err="1"/>
              <a:t>құралдарынан</a:t>
            </a:r>
            <a:r>
              <a:rPr lang="ru-RU" sz="4400" b="1" dirty="0"/>
              <a:t> </a:t>
            </a:r>
            <a:r>
              <a:rPr lang="ru-RU" sz="4400" b="1" dirty="0" err="1"/>
              <a:t>алыс</a:t>
            </a:r>
            <a:r>
              <a:rPr lang="ru-RU" sz="4400" b="1" dirty="0"/>
              <a:t> </a:t>
            </a:r>
            <a:r>
              <a:rPr lang="ru-RU" sz="4400" b="1" dirty="0" err="1"/>
              <a:t>тұрақты</a:t>
            </a:r>
            <a:r>
              <a:rPr lang="ru-RU" sz="4400" b="1" dirty="0"/>
              <a:t> </a:t>
            </a:r>
            <a:r>
              <a:rPr lang="ru-RU" sz="4400" b="1" dirty="0" err="1"/>
              <a:t>тұғырға</a:t>
            </a:r>
            <a:r>
              <a:rPr lang="ru-RU" sz="4400" b="1" dirty="0"/>
              <a:t> </a:t>
            </a:r>
            <a:r>
              <a:rPr lang="ru-RU" sz="4400" b="1" dirty="0" err="1"/>
              <a:t>орнатылады</a:t>
            </a:r>
            <a:r>
              <a:rPr lang="ru-RU" sz="4400" b="1" dirty="0"/>
              <a:t>.</a:t>
            </a:r>
          </a:p>
          <a:p>
            <a:r>
              <a:rPr lang="ru-RU" sz="4400" b="1" dirty="0"/>
              <a:t>2. </a:t>
            </a:r>
            <a:r>
              <a:rPr lang="ru-RU" sz="4400" b="1" dirty="0" err="1"/>
              <a:t>Шыршаны</a:t>
            </a:r>
            <a:r>
              <a:rPr lang="ru-RU" sz="4400" b="1" dirty="0"/>
              <a:t> </a:t>
            </a:r>
            <a:r>
              <a:rPr lang="ru-RU" sz="4400" b="1" dirty="0" err="1"/>
              <a:t>жарықтандыру</a:t>
            </a:r>
            <a:r>
              <a:rPr lang="ru-RU" sz="4400" b="1" dirty="0"/>
              <a:t> </a:t>
            </a:r>
            <a:r>
              <a:rPr lang="ru-RU" sz="4400" b="1" dirty="0" err="1"/>
              <a:t>үшін</a:t>
            </a:r>
            <a:r>
              <a:rPr lang="ru-RU" sz="4400" b="1" dirty="0"/>
              <a:t> тек </a:t>
            </a:r>
            <a:r>
              <a:rPr lang="ru-RU" sz="4400" b="1" dirty="0" err="1"/>
              <a:t>зауытта</a:t>
            </a:r>
            <a:r>
              <a:rPr lang="ru-RU" sz="4400" b="1" dirty="0"/>
              <a:t> </a:t>
            </a:r>
            <a:r>
              <a:rPr lang="ru-RU" sz="4400" b="1" dirty="0" err="1"/>
              <a:t>жасалған</a:t>
            </a:r>
            <a:r>
              <a:rPr lang="ru-RU" sz="4400" b="1" dirty="0"/>
              <a:t> </a:t>
            </a:r>
            <a:r>
              <a:rPr lang="ru-RU" sz="4400" b="1" dirty="0" err="1"/>
              <a:t>жарамды</a:t>
            </a:r>
            <a:r>
              <a:rPr lang="ru-RU" sz="4400" b="1" dirty="0"/>
              <a:t> </a:t>
            </a:r>
            <a:r>
              <a:rPr lang="ru-RU" sz="4400" b="1" dirty="0" err="1"/>
              <a:t>электр</a:t>
            </a:r>
            <a:r>
              <a:rPr lang="ru-RU" sz="4400" b="1" dirty="0"/>
              <a:t> </a:t>
            </a:r>
            <a:r>
              <a:rPr lang="ru-RU" sz="4400" b="1" dirty="0" err="1"/>
              <a:t>гирляндаларын</a:t>
            </a:r>
            <a:r>
              <a:rPr lang="ru-RU" sz="4400" b="1" dirty="0"/>
              <a:t> </a:t>
            </a:r>
            <a:r>
              <a:rPr lang="ru-RU" sz="4400" b="1" dirty="0" err="1"/>
              <a:t>пайдалану</a:t>
            </a:r>
            <a:r>
              <a:rPr lang="ru-RU" sz="4400" b="1" dirty="0"/>
              <a:t> </a:t>
            </a:r>
            <a:r>
              <a:rPr lang="ru-RU" sz="4400" b="1" dirty="0" err="1"/>
              <a:t>қажет.Тыйым</a:t>
            </a:r>
            <a:r>
              <a:rPr lang="ru-RU" sz="4400" b="1" dirty="0"/>
              <a:t> </a:t>
            </a:r>
            <a:r>
              <a:rPr lang="ru-RU" sz="4400" b="1" dirty="0" err="1"/>
              <a:t>салынады</a:t>
            </a:r>
            <a:r>
              <a:rPr lang="ru-RU" sz="4400" b="1" dirty="0"/>
              <a:t>: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/>
              <a:t> </a:t>
            </a:r>
            <a:r>
              <a:rPr lang="ru-RU" sz="4400" b="1" dirty="0" err="1"/>
              <a:t>шыршаны</a:t>
            </a:r>
            <a:r>
              <a:rPr lang="ru-RU" sz="4400" b="1" dirty="0"/>
              <a:t> </a:t>
            </a:r>
            <a:r>
              <a:rPr lang="ru-RU" sz="4400" b="1" dirty="0" err="1"/>
              <a:t>шам</a:t>
            </a:r>
            <a:r>
              <a:rPr lang="ru-RU" sz="4400" b="1" dirty="0"/>
              <a:t>, </a:t>
            </a:r>
            <a:r>
              <a:rPr lang="ru-RU" sz="4400" b="1" dirty="0" err="1"/>
              <a:t>мақта</a:t>
            </a:r>
            <a:r>
              <a:rPr lang="ru-RU" sz="4400" b="1" dirty="0"/>
              <a:t>, </a:t>
            </a:r>
            <a:r>
              <a:rPr lang="ru-RU" sz="4400" b="1" dirty="0" err="1"/>
              <a:t>қағаз</a:t>
            </a:r>
            <a:r>
              <a:rPr lang="ru-RU" sz="4400" b="1" dirty="0"/>
              <a:t>  </a:t>
            </a:r>
            <a:r>
              <a:rPr lang="ru-RU" sz="4400" b="1" dirty="0" err="1"/>
              <a:t>ойыншықтарымен</a:t>
            </a:r>
            <a:r>
              <a:rPr lang="ru-RU" sz="4400" b="1" dirty="0"/>
              <a:t> </a:t>
            </a:r>
            <a:r>
              <a:rPr lang="ru-RU" sz="4400" b="1" dirty="0" err="1"/>
              <a:t>безендіріңіз;дәкеден</a:t>
            </a:r>
            <a:r>
              <a:rPr lang="ru-RU" sz="4400" b="1" dirty="0"/>
              <a:t>, </a:t>
            </a:r>
          </a:p>
          <a:p>
            <a:r>
              <a:rPr lang="ru-RU" sz="4400" b="1" dirty="0" err="1"/>
              <a:t>мақтадан</a:t>
            </a:r>
            <a:r>
              <a:rPr lang="ru-RU" sz="4400" b="1" dirty="0"/>
              <a:t>, </a:t>
            </a:r>
            <a:r>
              <a:rPr lang="ru-RU" sz="4400" b="1" dirty="0" err="1"/>
              <a:t>қағаздан</a:t>
            </a:r>
            <a:r>
              <a:rPr lang="ru-RU" sz="4400" b="1" dirty="0"/>
              <a:t> </a:t>
            </a:r>
            <a:r>
              <a:rPr lang="ru-RU" sz="4400" b="1" dirty="0" err="1"/>
              <a:t>және</a:t>
            </a:r>
            <a:r>
              <a:rPr lang="ru-RU" sz="4400" b="1" dirty="0"/>
              <a:t> </a:t>
            </a:r>
            <a:r>
              <a:rPr lang="ru-RU" sz="4400" b="1" dirty="0" err="1"/>
              <a:t>картоннан</a:t>
            </a:r>
            <a:r>
              <a:rPr lang="ru-RU" sz="4400" b="1" dirty="0"/>
              <a:t> </a:t>
            </a:r>
            <a:r>
              <a:rPr lang="ru-RU" sz="4400" b="1" dirty="0" err="1"/>
              <a:t>жасалған</a:t>
            </a:r>
            <a:r>
              <a:rPr lang="ru-RU" sz="4400" b="1" dirty="0"/>
              <a:t> маскарад </a:t>
            </a:r>
            <a:r>
              <a:rPr lang="ru-RU" sz="4400" b="1" dirty="0" err="1"/>
              <a:t>костюмдерін</a:t>
            </a:r>
            <a:r>
              <a:rPr lang="ru-RU" sz="4400" b="1" dirty="0"/>
              <a:t> </a:t>
            </a:r>
            <a:r>
              <a:rPr lang="ru-RU" sz="4400" b="1" dirty="0" err="1"/>
              <a:t>кию;шырақтар</a:t>
            </a:r>
            <a:r>
              <a:rPr lang="ru-RU" sz="4400" b="1" dirty="0"/>
              <a:t> мен </a:t>
            </a:r>
            <a:r>
              <a:rPr lang="ru-RU" sz="4400" b="1" dirty="0" err="1"/>
              <a:t>шартылдақтарды</a:t>
            </a:r>
            <a:r>
              <a:rPr lang="ru-RU" sz="4400" b="1" dirty="0"/>
              <a:t> </a:t>
            </a:r>
            <a:r>
              <a:rPr lang="ru-RU" sz="4400" b="1" dirty="0" err="1"/>
              <a:t>қолдану</a:t>
            </a:r>
            <a:r>
              <a:rPr lang="ru-RU" sz="4400" b="1" dirty="0"/>
              <a:t>, </a:t>
            </a:r>
            <a:r>
              <a:rPr lang="ru-RU" sz="4400" b="1" dirty="0" err="1"/>
              <a:t>отшашулар</a:t>
            </a:r>
            <a:r>
              <a:rPr lang="ru-RU" sz="4400" b="1" dirty="0"/>
              <a:t> </a:t>
            </a:r>
            <a:r>
              <a:rPr lang="ru-RU" sz="4400" b="1" dirty="0" err="1"/>
              <a:t>және</a:t>
            </a:r>
            <a:r>
              <a:rPr lang="ru-RU" sz="4400" b="1" dirty="0"/>
              <a:t> </a:t>
            </a:r>
            <a:r>
              <a:rPr lang="ru-RU" sz="4400" b="1" dirty="0" err="1"/>
              <a:t>өртке</a:t>
            </a:r>
            <a:r>
              <a:rPr lang="ru-RU" sz="4400" b="1" dirty="0"/>
              <a:t> </a:t>
            </a:r>
            <a:r>
              <a:rPr lang="ru-RU" sz="4400" b="1" dirty="0" err="1"/>
              <a:t>әкелуі</a:t>
            </a:r>
            <a:r>
              <a:rPr lang="ru-RU" sz="4400" b="1" dirty="0"/>
              <a:t> </a:t>
            </a:r>
            <a:r>
              <a:rPr lang="ru-RU" sz="4400" b="1" dirty="0" err="1"/>
              <a:t>мүмкін</a:t>
            </a:r>
            <a:r>
              <a:rPr lang="ru-RU" sz="4400" b="1" dirty="0"/>
              <a:t> </a:t>
            </a:r>
            <a:r>
              <a:rPr lang="ru-RU" sz="4400" b="1" dirty="0" err="1"/>
              <a:t>басқа</a:t>
            </a:r>
            <a:r>
              <a:rPr lang="ru-RU" sz="4400" b="1" dirty="0"/>
              <a:t> да </a:t>
            </a:r>
            <a:r>
              <a:rPr lang="ru-RU" sz="4400" b="1" dirty="0" err="1"/>
              <a:t>жарықтық</a:t>
            </a:r>
            <a:r>
              <a:rPr lang="ru-RU" sz="4400" b="1" dirty="0"/>
              <a:t> </a:t>
            </a:r>
            <a:r>
              <a:rPr lang="ru-RU" sz="4400" b="1" dirty="0" err="1"/>
              <a:t>өрт</a:t>
            </a:r>
            <a:r>
              <a:rPr lang="ru-RU" sz="4400" b="1" dirty="0"/>
              <a:t> </a:t>
            </a:r>
            <a:r>
              <a:rPr lang="ru-RU" sz="4400" b="1" dirty="0" err="1"/>
              <a:t>қауіпті</a:t>
            </a:r>
            <a:r>
              <a:rPr lang="ru-RU" sz="4400" b="1" dirty="0"/>
              <a:t> </a:t>
            </a:r>
            <a:r>
              <a:rPr lang="ru-RU" sz="4400" b="1" dirty="0" err="1"/>
              <a:t>әсерлерді</a:t>
            </a:r>
            <a:r>
              <a:rPr lang="ru-RU" sz="4400" b="1" dirty="0"/>
              <a:t> </a:t>
            </a:r>
            <a:r>
              <a:rPr lang="ru-RU" sz="4400" b="1" dirty="0" err="1"/>
              <a:t>ұйымдастыру</a:t>
            </a:r>
            <a:r>
              <a:rPr lang="ru-RU" sz="4400" b="1" dirty="0"/>
              <a:t>;</a:t>
            </a:r>
          </a:p>
          <a:p>
            <a:r>
              <a:rPr lang="ru-RU" sz="4400" b="1" dirty="0" err="1"/>
              <a:t>жаңа</a:t>
            </a:r>
            <a:r>
              <a:rPr lang="ru-RU" sz="4400" b="1" dirty="0"/>
              <a:t> </a:t>
            </a:r>
            <a:r>
              <a:rPr lang="ru-RU" sz="4400" b="1" dirty="0" err="1"/>
              <a:t>жылдық</a:t>
            </a:r>
            <a:r>
              <a:rPr lang="ru-RU" sz="4400" b="1" dirty="0"/>
              <a:t> </a:t>
            </a:r>
            <a:r>
              <a:rPr lang="ru-RU" sz="4400" b="1" dirty="0" err="1"/>
              <a:t>іс-шаралар</a:t>
            </a:r>
            <a:r>
              <a:rPr lang="ru-RU" sz="4400" b="1" dirty="0"/>
              <a:t> </a:t>
            </a:r>
            <a:r>
              <a:rPr lang="ru-RU" sz="4400" b="1" dirty="0" err="1"/>
              <a:t>кезінде</a:t>
            </a:r>
            <a:r>
              <a:rPr lang="ru-RU" sz="4400" b="1" dirty="0"/>
              <a:t> </a:t>
            </a:r>
            <a:r>
              <a:rPr lang="ru-RU" sz="4400" b="1" dirty="0" err="1"/>
              <a:t>балаларды</a:t>
            </a:r>
            <a:r>
              <a:rPr lang="ru-RU" sz="4400" b="1" dirty="0"/>
              <a:t> </a:t>
            </a:r>
            <a:r>
              <a:rPr lang="ru-RU" sz="4400" b="1" dirty="0" err="1"/>
              <a:t>қараусыз</a:t>
            </a:r>
            <a:r>
              <a:rPr lang="ru-RU" sz="4400" b="1" dirty="0"/>
              <a:t> </a:t>
            </a:r>
            <a:r>
              <a:rPr lang="ru-RU" sz="4400" b="1" dirty="0" err="1"/>
              <a:t>қалдыру</a:t>
            </a:r>
            <a:r>
              <a:rPr lang="ru-RU" sz="4400" b="1" dirty="0"/>
              <a:t>.</a:t>
            </a:r>
          </a:p>
          <a:p>
            <a:r>
              <a:rPr lang="ru-RU" sz="4400" b="1" dirty="0" err="1"/>
              <a:t>Пиротехникалық</a:t>
            </a:r>
            <a:r>
              <a:rPr lang="ru-RU" sz="4400" b="1" dirty="0"/>
              <a:t> </a:t>
            </a:r>
            <a:r>
              <a:rPr lang="ru-RU" sz="4400" b="1" dirty="0" err="1"/>
              <a:t>бұйымдарды</a:t>
            </a:r>
            <a:r>
              <a:rPr lang="ru-RU" sz="4400" b="1" dirty="0"/>
              <a:t> </a:t>
            </a:r>
            <a:r>
              <a:rPr lang="ru-RU" sz="4400" b="1" dirty="0" err="1"/>
              <a:t>қолдануға</a:t>
            </a:r>
            <a:r>
              <a:rPr lang="ru-RU" sz="4400" b="1" dirty="0"/>
              <a:t> </a:t>
            </a:r>
            <a:r>
              <a:rPr lang="ru-RU" sz="4400" b="1" dirty="0" err="1"/>
              <a:t>үзілді-кесілді</a:t>
            </a:r>
            <a:r>
              <a:rPr lang="ru-RU" sz="4400" b="1" dirty="0"/>
              <a:t> </a:t>
            </a:r>
            <a:r>
              <a:rPr lang="ru-RU" sz="4400" b="1" dirty="0" err="1"/>
              <a:t>тыйым</a:t>
            </a:r>
            <a:r>
              <a:rPr lang="ru-RU" sz="4400" b="1" dirty="0"/>
              <a:t> </a:t>
            </a:r>
            <a:r>
              <a:rPr lang="ru-RU" sz="4400" b="1" dirty="0" err="1"/>
              <a:t>салынады</a:t>
            </a:r>
            <a:r>
              <a:rPr lang="ru-RU" sz="4400" b="1" dirty="0"/>
              <a:t>:</a:t>
            </a:r>
          </a:p>
          <a:p>
            <a:pPr marL="0" indent="0">
              <a:buNone/>
            </a:pPr>
            <a:r>
              <a:rPr lang="ru-RU" sz="4400" b="1" dirty="0" err="1"/>
              <a:t>Өрт</a:t>
            </a:r>
            <a:r>
              <a:rPr lang="ru-RU" sz="4400" b="1" dirty="0"/>
              <a:t> </a:t>
            </a:r>
            <a:r>
              <a:rPr lang="ru-RU" sz="4400" b="1" dirty="0" err="1"/>
              <a:t>қауіпсіздігінің</a:t>
            </a:r>
            <a:r>
              <a:rPr lang="ru-RU" sz="4400" b="1" dirty="0"/>
              <a:t> осы </a:t>
            </a:r>
            <a:r>
              <a:rPr lang="ru-RU" sz="4400" b="1" dirty="0" err="1"/>
              <a:t>қарапайым</a:t>
            </a:r>
            <a:r>
              <a:rPr lang="ru-RU" sz="4400" b="1" dirty="0"/>
              <a:t> </a:t>
            </a:r>
            <a:r>
              <a:rPr lang="ru-RU" sz="4400" b="1" dirty="0" err="1"/>
              <a:t>ережелерін</a:t>
            </a:r>
            <a:r>
              <a:rPr lang="ru-RU" sz="4400" b="1" dirty="0"/>
              <a:t> </a:t>
            </a:r>
            <a:r>
              <a:rPr lang="ru-RU" sz="4400" b="1" dirty="0" err="1"/>
              <a:t>орындаңыз</a:t>
            </a:r>
            <a:r>
              <a:rPr lang="ru-RU" sz="4400" b="1" dirty="0"/>
              <a:t> </a:t>
            </a:r>
            <a:r>
              <a:rPr lang="ru-RU" sz="4400" b="1" dirty="0" err="1"/>
              <a:t>және</a:t>
            </a:r>
            <a:r>
              <a:rPr lang="ru-RU" sz="4400" b="1" dirty="0"/>
              <a:t> </a:t>
            </a:r>
            <a:r>
              <a:rPr lang="ru-RU" sz="4400" b="1" dirty="0" err="1"/>
              <a:t>қысқы</a:t>
            </a:r>
            <a:r>
              <a:rPr lang="ru-RU" sz="4400" b="1" dirty="0"/>
              <a:t> </a:t>
            </a:r>
            <a:r>
              <a:rPr lang="ru-RU" sz="4400" b="1" dirty="0" err="1"/>
              <a:t>демалыс</a:t>
            </a:r>
            <a:r>
              <a:rPr lang="ru-RU" sz="4400" b="1" dirty="0"/>
              <a:t> </a:t>
            </a:r>
            <a:r>
              <a:rPr lang="ru-RU" sz="4400" b="1" dirty="0" err="1"/>
              <a:t>күндеріндегі</a:t>
            </a:r>
            <a:r>
              <a:rPr lang="ru-RU" sz="4400" b="1" dirty="0"/>
              <a:t> </a:t>
            </a:r>
            <a:r>
              <a:rPr lang="ru-RU" sz="4400" b="1" dirty="0" err="1"/>
              <a:t>балалардың</a:t>
            </a:r>
            <a:r>
              <a:rPr lang="ru-RU" sz="4400" b="1" dirty="0"/>
              <a:t> </a:t>
            </a:r>
            <a:r>
              <a:rPr lang="ru-RU" sz="4400" b="1" dirty="0" err="1"/>
              <a:t>мінез-құлқын</a:t>
            </a:r>
            <a:r>
              <a:rPr lang="ru-RU" sz="4400" b="1" dirty="0"/>
              <a:t> </a:t>
            </a:r>
            <a:r>
              <a:rPr lang="ru-RU" sz="4400" b="1" dirty="0" err="1"/>
              <a:t>қатаң</a:t>
            </a:r>
            <a:r>
              <a:rPr lang="ru-RU" sz="4400" b="1" dirty="0"/>
              <a:t> </a:t>
            </a:r>
            <a:r>
              <a:rPr lang="ru-RU" sz="4400" b="1" dirty="0" err="1"/>
              <a:t>бақылаңыз</a:t>
            </a:r>
            <a:r>
              <a:rPr lang="ru-RU" sz="4400" b="1" dirty="0"/>
              <a:t>! </a:t>
            </a:r>
          </a:p>
          <a:p>
            <a:pPr marL="0" indent="0">
              <a:buNone/>
            </a:pPr>
            <a:r>
              <a:rPr lang="ru-RU" sz="4400" b="1" dirty="0" err="1"/>
              <a:t>Өрт</a:t>
            </a:r>
            <a:r>
              <a:rPr lang="ru-RU" sz="4400" b="1" dirty="0"/>
              <a:t> </a:t>
            </a:r>
            <a:r>
              <a:rPr lang="ru-RU" sz="4400" b="1" dirty="0" err="1"/>
              <a:t>шыққан</a:t>
            </a:r>
            <a:r>
              <a:rPr lang="ru-RU" sz="4400" b="1" dirty="0"/>
              <a:t> </a:t>
            </a:r>
            <a:r>
              <a:rPr lang="ru-RU" sz="4400" b="1" dirty="0" err="1"/>
              <a:t>жағдайда</a:t>
            </a:r>
            <a:r>
              <a:rPr lang="ru-RU" sz="4400" b="1" dirty="0"/>
              <a:t> </a:t>
            </a:r>
            <a:r>
              <a:rPr lang="ru-RU" sz="4400" b="1" dirty="0" err="1"/>
              <a:t>құтқару</a:t>
            </a:r>
            <a:r>
              <a:rPr lang="ru-RU" sz="4400" b="1" dirty="0"/>
              <a:t> </a:t>
            </a:r>
            <a:r>
              <a:rPr lang="ru-RU" sz="4400" b="1" dirty="0" err="1"/>
              <a:t>қызметіне</a:t>
            </a:r>
            <a:r>
              <a:rPr lang="ru-RU" sz="4400" b="1" dirty="0"/>
              <a:t> 112 , 01 </a:t>
            </a:r>
            <a:r>
              <a:rPr lang="ru-RU" sz="4400" b="1" dirty="0" err="1"/>
              <a:t>телефонына</a:t>
            </a:r>
            <a:r>
              <a:rPr lang="ru-RU" sz="4400" b="1" dirty="0"/>
              <a:t> </a:t>
            </a:r>
            <a:r>
              <a:rPr lang="ru-RU" sz="4400" b="1" dirty="0" err="1"/>
              <a:t>қоңырау</a:t>
            </a:r>
            <a:r>
              <a:rPr lang="ru-RU" sz="4400" b="1" dirty="0"/>
              <a:t> </a:t>
            </a:r>
            <a:r>
              <a:rPr lang="ru-RU" sz="4400" b="1" dirty="0" err="1"/>
              <a:t>шалуға</a:t>
            </a:r>
            <a:r>
              <a:rPr lang="ru-RU" sz="4400" b="1" dirty="0"/>
              <a:t> </a:t>
            </a:r>
            <a:r>
              <a:rPr lang="ru-RU" sz="4400" b="1" dirty="0" err="1"/>
              <a:t>болады</a:t>
            </a:r>
            <a:endParaRPr lang="ru-RU" sz="4400" b="1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err="1"/>
              <a:t>Өрт</a:t>
            </a:r>
            <a:r>
              <a:rPr lang="ru-RU" sz="3600" b="1" dirty="0"/>
              <a:t> </a:t>
            </a:r>
            <a:r>
              <a:rPr lang="ru-RU" sz="3600" b="1" dirty="0" err="1"/>
              <a:t>қауіпсіздігі</a:t>
            </a:r>
            <a:r>
              <a:rPr lang="ru-RU" sz="3600" b="1" dirty="0"/>
              <a:t> </a:t>
            </a:r>
            <a:r>
              <a:rPr lang="ru-RU" sz="3600" b="1" dirty="0" err="1"/>
              <a:t>және</a:t>
            </a:r>
            <a:r>
              <a:rPr lang="ru-RU" sz="3600" b="1" dirty="0"/>
              <a:t> </a:t>
            </a:r>
            <a:r>
              <a:rPr lang="ru-RU" sz="3600" b="1" dirty="0" err="1"/>
              <a:t>электр</a:t>
            </a:r>
            <a:r>
              <a:rPr lang="ru-RU" sz="3600" b="1" dirty="0"/>
              <a:t> </a:t>
            </a:r>
            <a:r>
              <a:rPr lang="ru-RU" sz="3600" b="1" dirty="0" err="1"/>
              <a:t>құралдарын</a:t>
            </a:r>
            <a:r>
              <a:rPr lang="ru-RU" sz="3600" b="1" dirty="0"/>
              <a:t> </a:t>
            </a:r>
            <a:r>
              <a:rPr lang="ru-RU" sz="3600" b="1" dirty="0" err="1"/>
              <a:t>пайдалану</a:t>
            </a:r>
            <a:r>
              <a:rPr lang="ru-RU" sz="3600" b="1" dirty="0"/>
              <a:t> </a:t>
            </a:r>
            <a:r>
              <a:rPr lang="ru-RU" sz="3600" b="1" dirty="0" err="1"/>
              <a:t>ережелері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043362" cy="47577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ctr">
              <a:buNone/>
            </a:pPr>
            <a:r>
              <a:rPr lang="ru-RU" sz="5900" dirty="0">
                <a:solidFill>
                  <a:srgbClr val="FF0000"/>
                </a:solidFill>
              </a:rPr>
              <a:t> </a:t>
            </a:r>
            <a:r>
              <a:rPr lang="ru-RU" sz="5900" dirty="0" err="1">
                <a:solidFill>
                  <a:srgbClr val="FF0000"/>
                </a:solidFill>
              </a:rPr>
              <a:t>Тиым</a:t>
            </a:r>
            <a:r>
              <a:rPr lang="ru-RU" sz="5900" dirty="0">
                <a:solidFill>
                  <a:srgbClr val="FF0000"/>
                </a:solidFill>
              </a:rPr>
              <a:t> </a:t>
            </a:r>
            <a:r>
              <a:rPr lang="ru-RU" sz="5900" dirty="0" err="1">
                <a:solidFill>
                  <a:srgbClr val="FF0000"/>
                </a:solidFill>
              </a:rPr>
              <a:t>салынады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sz="2900" dirty="0"/>
              <a:t> </a:t>
            </a:r>
            <a:endParaRPr lang="ru-RU" sz="3400" dirty="0"/>
          </a:p>
          <a:p>
            <a:pPr>
              <a:buNone/>
            </a:pPr>
            <a:r>
              <a:rPr lang="ru-RU" sz="4900" dirty="0"/>
              <a:t>1</a:t>
            </a:r>
            <a:r>
              <a:rPr lang="ru-RU" sz="6400" dirty="0"/>
              <a:t>. </a:t>
            </a:r>
            <a:r>
              <a:rPr lang="ru-RU" sz="6400" dirty="0" err="1"/>
              <a:t>Жанып</a:t>
            </a:r>
            <a:r>
              <a:rPr lang="ru-RU" sz="6400" dirty="0"/>
              <a:t> </a:t>
            </a:r>
            <a:r>
              <a:rPr lang="ru-RU" sz="6400" dirty="0" err="1"/>
              <a:t>тұрған</a:t>
            </a:r>
            <a:r>
              <a:rPr lang="ru-RU" sz="6400" dirty="0"/>
              <a:t> </a:t>
            </a:r>
            <a:r>
              <a:rPr lang="ru-RU" sz="6400" dirty="0" err="1"/>
              <a:t>сіріңкені</a:t>
            </a:r>
            <a:r>
              <a:rPr lang="ru-RU" sz="6400" dirty="0"/>
              <a:t> </a:t>
            </a:r>
            <a:r>
              <a:rPr lang="ru-RU" sz="6400" dirty="0" err="1"/>
              <a:t>үй-жайға</a:t>
            </a:r>
            <a:r>
              <a:rPr lang="ru-RU" sz="6400" dirty="0"/>
              <a:t> </a:t>
            </a:r>
            <a:r>
              <a:rPr lang="ru-RU" sz="6400" dirty="0" err="1"/>
              <a:t>лақтыру</a:t>
            </a:r>
            <a:r>
              <a:rPr lang="ru-RU" sz="6400" dirty="0"/>
              <a:t>.</a:t>
            </a:r>
          </a:p>
          <a:p>
            <a:pPr>
              <a:buNone/>
            </a:pPr>
            <a:r>
              <a:rPr lang="ru-RU" sz="6400" dirty="0"/>
              <a:t>2. </a:t>
            </a:r>
            <a:r>
              <a:rPr lang="ru-RU" sz="6400" dirty="0" err="1"/>
              <a:t>Абайсызда</a:t>
            </a:r>
            <a:r>
              <a:rPr lang="ru-RU" sz="6400" dirty="0"/>
              <a:t>, </a:t>
            </a:r>
            <a:r>
              <a:rPr lang="ru-RU" sz="6400" dirty="0" err="1"/>
              <a:t>абайсызда</a:t>
            </a:r>
            <a:r>
              <a:rPr lang="ru-RU" sz="6400" dirty="0"/>
              <a:t> </a:t>
            </a:r>
            <a:r>
              <a:rPr lang="ru-RU" sz="6400" dirty="0" err="1"/>
              <a:t>отпен</a:t>
            </a:r>
            <a:r>
              <a:rPr lang="ru-RU" sz="6400" dirty="0"/>
              <a:t> </a:t>
            </a:r>
            <a:r>
              <a:rPr lang="ru-RU" sz="6400" dirty="0" err="1"/>
              <a:t>күресу</a:t>
            </a:r>
            <a:endParaRPr lang="ru-RU" sz="6400" dirty="0"/>
          </a:p>
          <a:p>
            <a:pPr>
              <a:buNone/>
            </a:pPr>
            <a:r>
              <a:rPr lang="ru-RU" sz="6400" dirty="0"/>
              <a:t>.3. </a:t>
            </a:r>
            <a:r>
              <a:rPr lang="ru-RU" sz="6400" dirty="0" err="1"/>
              <a:t>Ғимараттардың</a:t>
            </a:r>
            <a:r>
              <a:rPr lang="ru-RU" sz="6400" dirty="0"/>
              <a:t> </a:t>
            </a:r>
            <a:r>
              <a:rPr lang="ru-RU" sz="6400" dirty="0" err="1"/>
              <a:t>жанында</a:t>
            </a:r>
            <a:r>
              <a:rPr lang="ru-RU" sz="6400" dirty="0"/>
              <a:t> </a:t>
            </a:r>
            <a:r>
              <a:rPr lang="ru-RU" sz="6400" dirty="0" err="1"/>
              <a:t>жанып</a:t>
            </a:r>
            <a:r>
              <a:rPr lang="ru-RU" sz="6400" dirty="0"/>
              <a:t> </a:t>
            </a:r>
            <a:r>
              <a:rPr lang="ru-RU" sz="6400" dirty="0" err="1"/>
              <a:t>тұрған</a:t>
            </a:r>
            <a:r>
              <a:rPr lang="ru-RU" sz="6400" dirty="0"/>
              <a:t> </a:t>
            </a:r>
            <a:r>
              <a:rPr lang="ru-RU" sz="6400" dirty="0" err="1"/>
              <a:t>күлді</a:t>
            </a:r>
            <a:r>
              <a:rPr lang="ru-RU" sz="6400" dirty="0"/>
              <a:t> </a:t>
            </a:r>
            <a:r>
              <a:rPr lang="ru-RU" sz="6400" dirty="0" err="1"/>
              <a:t>тастаңыз</a:t>
            </a:r>
            <a:r>
              <a:rPr lang="ru-RU" sz="6400" dirty="0"/>
              <a:t>.</a:t>
            </a:r>
          </a:p>
          <a:p>
            <a:pPr>
              <a:buNone/>
            </a:pPr>
            <a:r>
              <a:rPr lang="ru-RU" sz="6400" dirty="0"/>
              <a:t>4. </a:t>
            </a:r>
            <a:r>
              <a:rPr lang="ru-RU" sz="6400" dirty="0" err="1"/>
              <a:t>Пештердің</a:t>
            </a:r>
            <a:r>
              <a:rPr lang="ru-RU" sz="6400" dirty="0"/>
              <a:t>, </a:t>
            </a:r>
            <a:r>
              <a:rPr lang="ru-RU" sz="6400" dirty="0" err="1"/>
              <a:t>каминдердің</a:t>
            </a:r>
            <a:r>
              <a:rPr lang="ru-RU" sz="6400" dirty="0"/>
              <a:t> </a:t>
            </a:r>
            <a:r>
              <a:rPr lang="ru-RU" sz="6400" dirty="0" err="1"/>
              <a:t>есіктерін</a:t>
            </a:r>
            <a:r>
              <a:rPr lang="ru-RU" sz="6400" dirty="0"/>
              <a:t> </a:t>
            </a:r>
            <a:r>
              <a:rPr lang="ru-RU" sz="6400" dirty="0" err="1"/>
              <a:t>ашық</a:t>
            </a:r>
            <a:r>
              <a:rPr lang="ru-RU" sz="6400" dirty="0"/>
              <a:t> </a:t>
            </a:r>
            <a:r>
              <a:rPr lang="ru-RU" sz="6400" dirty="0" err="1"/>
              <a:t>қалдырыңыз</a:t>
            </a:r>
            <a:r>
              <a:rPr lang="ru-RU" sz="6400" dirty="0"/>
              <a:t>.</a:t>
            </a:r>
          </a:p>
          <a:p>
            <a:pPr>
              <a:buNone/>
            </a:pPr>
            <a:r>
              <a:rPr lang="ru-RU" sz="6400" dirty="0"/>
              <a:t>5. </a:t>
            </a:r>
            <a:r>
              <a:rPr lang="ru-RU" sz="6400" dirty="0" err="1"/>
              <a:t>Бір</a:t>
            </a:r>
            <a:r>
              <a:rPr lang="ru-RU" sz="6400" dirty="0"/>
              <a:t> </a:t>
            </a:r>
            <a:r>
              <a:rPr lang="ru-RU" sz="6400" dirty="0" err="1"/>
              <a:t>розеткаға</a:t>
            </a:r>
            <a:r>
              <a:rPr lang="ru-RU" sz="6400" dirty="0"/>
              <a:t> </a:t>
            </a:r>
            <a:r>
              <a:rPr lang="ru-RU" sz="6400" dirty="0" err="1"/>
              <a:t>көптеген</a:t>
            </a:r>
            <a:r>
              <a:rPr lang="ru-RU" sz="6400" dirty="0"/>
              <a:t> ток </a:t>
            </a:r>
            <a:r>
              <a:rPr lang="ru-RU" sz="6400" dirty="0" err="1"/>
              <a:t>тұтынушыларын</a:t>
            </a:r>
            <a:r>
              <a:rPr lang="ru-RU" sz="6400" dirty="0"/>
              <a:t> </a:t>
            </a:r>
            <a:r>
              <a:rPr lang="ru-RU" sz="6400" dirty="0" err="1"/>
              <a:t>қосыңыз</a:t>
            </a:r>
            <a:endParaRPr lang="ru-RU" sz="6400" dirty="0"/>
          </a:p>
          <a:p>
            <a:pPr>
              <a:buNone/>
            </a:pPr>
            <a:r>
              <a:rPr lang="ru-RU" sz="6400" dirty="0"/>
              <a:t>.6. </a:t>
            </a:r>
            <a:r>
              <a:rPr lang="ru-RU" sz="6400" dirty="0" err="1"/>
              <a:t>Пайдалануға</a:t>
            </a:r>
            <a:r>
              <a:rPr lang="ru-RU" sz="6400" dirty="0"/>
              <a:t> </a:t>
            </a:r>
            <a:r>
              <a:rPr lang="ru-RU" sz="6400" dirty="0" err="1"/>
              <a:t>зақымдалған</a:t>
            </a:r>
            <a:r>
              <a:rPr lang="ru-RU" sz="6400" dirty="0"/>
              <a:t> аппаратура мен </a:t>
            </a:r>
            <a:r>
              <a:rPr lang="ru-RU" sz="6400" dirty="0" err="1"/>
              <a:t>аспаптар</a:t>
            </a:r>
            <a:r>
              <a:rPr lang="ru-RU" sz="6400" dirty="0"/>
              <a:t>.</a:t>
            </a:r>
          </a:p>
          <a:p>
            <a:pPr>
              <a:buNone/>
            </a:pPr>
            <a:r>
              <a:rPr lang="ru-RU" sz="6400" dirty="0"/>
              <a:t>7. </a:t>
            </a:r>
            <a:r>
              <a:rPr lang="ru-RU" sz="6400" dirty="0" err="1"/>
              <a:t>Зақымдалған</a:t>
            </a:r>
            <a:r>
              <a:rPr lang="ru-RU" sz="6400" dirty="0"/>
              <a:t> </a:t>
            </a:r>
            <a:r>
              <a:rPr lang="ru-RU" sz="6400" dirty="0" err="1"/>
              <a:t>розеткаларды</a:t>
            </a:r>
            <a:r>
              <a:rPr lang="ru-RU" sz="6400" dirty="0"/>
              <a:t> </a:t>
            </a:r>
            <a:r>
              <a:rPr lang="ru-RU" sz="6400" dirty="0" err="1"/>
              <a:t>пайдаланыңыз</a:t>
            </a:r>
            <a:r>
              <a:rPr lang="ru-RU" sz="6400" dirty="0"/>
              <a:t>. Электр </a:t>
            </a:r>
            <a:r>
              <a:rPr lang="ru-RU" sz="6400" dirty="0" err="1"/>
              <a:t>үтіктерін</a:t>
            </a:r>
            <a:r>
              <a:rPr lang="ru-RU" sz="6400" dirty="0"/>
              <a:t>, </a:t>
            </a:r>
            <a:r>
              <a:rPr lang="ru-RU" sz="6400" dirty="0" err="1"/>
              <a:t>плиткаларды</a:t>
            </a:r>
            <a:r>
              <a:rPr lang="ru-RU" sz="6400" dirty="0"/>
              <a:t>, </a:t>
            </a:r>
            <a:r>
              <a:rPr lang="ru-RU" sz="6400" dirty="0" err="1"/>
              <a:t>шәйнектерді</a:t>
            </a:r>
            <a:r>
              <a:rPr lang="ru-RU" sz="6400" dirty="0"/>
              <a:t> </a:t>
            </a:r>
            <a:r>
              <a:rPr lang="ru-RU" sz="6400" dirty="0" err="1"/>
              <a:t>жанбайтын</a:t>
            </a:r>
            <a:r>
              <a:rPr lang="ru-RU" sz="6400" dirty="0"/>
              <a:t> </a:t>
            </a:r>
            <a:r>
              <a:rPr lang="ru-RU" sz="6400" dirty="0" err="1"/>
              <a:t>материалдардан</a:t>
            </a:r>
            <a:r>
              <a:rPr lang="ru-RU" sz="6400" dirty="0"/>
              <a:t> </a:t>
            </a:r>
            <a:r>
              <a:rPr lang="ru-RU" sz="6400" dirty="0" err="1"/>
              <a:t>жасалған</a:t>
            </a:r>
            <a:r>
              <a:rPr lang="ru-RU" sz="6400" dirty="0"/>
              <a:t> </a:t>
            </a:r>
            <a:r>
              <a:rPr lang="ru-RU" sz="6400" dirty="0" err="1"/>
              <a:t>тұғырықтарсыз</a:t>
            </a:r>
            <a:r>
              <a:rPr lang="ru-RU" sz="6400" dirty="0"/>
              <a:t> </a:t>
            </a:r>
            <a:r>
              <a:rPr lang="ru-RU" sz="6400" dirty="0" err="1"/>
              <a:t>пайдалану</a:t>
            </a:r>
            <a:r>
              <a:rPr lang="ru-RU" sz="6400" dirty="0"/>
              <a:t>.</a:t>
            </a:r>
          </a:p>
          <a:p>
            <a:pPr>
              <a:buNone/>
            </a:pPr>
            <a:r>
              <a:rPr lang="ru-RU" sz="6400" dirty="0"/>
              <a:t>8. Электр </a:t>
            </a:r>
            <a:r>
              <a:rPr lang="ru-RU" sz="6400" dirty="0" err="1"/>
              <a:t>сымдары</a:t>
            </a:r>
            <a:r>
              <a:rPr lang="ru-RU" sz="6400" dirty="0"/>
              <a:t> мен </a:t>
            </a:r>
            <a:r>
              <a:rPr lang="ru-RU" sz="6400" dirty="0" err="1"/>
              <a:t>оқшаулауы</a:t>
            </a:r>
            <a:r>
              <a:rPr lang="ru-RU" sz="6400" dirty="0"/>
              <a:t> </a:t>
            </a:r>
            <a:r>
              <a:rPr lang="ru-RU" sz="6400" dirty="0" err="1"/>
              <a:t>бұзылған</a:t>
            </a:r>
            <a:r>
              <a:rPr lang="ru-RU" sz="6400" dirty="0"/>
              <a:t> </a:t>
            </a:r>
            <a:r>
              <a:rPr lang="ru-RU" sz="6400" dirty="0" err="1"/>
              <a:t>сымдарды</a:t>
            </a:r>
            <a:r>
              <a:rPr lang="ru-RU" sz="6400" dirty="0"/>
              <a:t> </a:t>
            </a:r>
            <a:r>
              <a:rPr lang="ru-RU" sz="6400" dirty="0" err="1"/>
              <a:t>қолданыңыз</a:t>
            </a:r>
            <a:r>
              <a:rPr lang="ru-RU" sz="6400" dirty="0"/>
              <a:t>.</a:t>
            </a:r>
          </a:p>
          <a:p>
            <a:pPr>
              <a:buNone/>
            </a:pPr>
            <a:r>
              <a:rPr lang="ru-RU" sz="6400" dirty="0"/>
              <a:t>9. </a:t>
            </a:r>
            <a:r>
              <a:rPr lang="ru-RU" sz="6400" dirty="0" err="1"/>
              <a:t>Жанып</a:t>
            </a:r>
            <a:r>
              <a:rPr lang="ru-RU" sz="6400" dirty="0"/>
              <a:t> </a:t>
            </a:r>
            <a:r>
              <a:rPr lang="ru-RU" sz="6400" dirty="0" err="1"/>
              <a:t>жатқан</a:t>
            </a:r>
            <a:r>
              <a:rPr lang="ru-RU" sz="6400" dirty="0"/>
              <a:t> </a:t>
            </a:r>
            <a:r>
              <a:rPr lang="ru-RU" sz="6400" dirty="0" err="1"/>
              <a:t>пешті</a:t>
            </a:r>
            <a:r>
              <a:rPr lang="ru-RU" sz="6400" dirty="0"/>
              <a:t> </a:t>
            </a:r>
            <a:r>
              <a:rPr lang="ru-RU" sz="6400" dirty="0" err="1"/>
              <a:t>қараусыз</a:t>
            </a:r>
            <a:r>
              <a:rPr lang="ru-RU" sz="6400" dirty="0"/>
              <a:t> </a:t>
            </a:r>
            <a:r>
              <a:rPr lang="ru-RU" sz="6400" dirty="0" err="1"/>
              <a:t>қалдырыңыз</a:t>
            </a:r>
            <a:r>
              <a:rPr lang="ru-RU" sz="6400" dirty="0"/>
              <a:t>.</a:t>
            </a:r>
          </a:p>
          <a:p>
            <a:pPr>
              <a:buNone/>
            </a:pPr>
            <a:r>
              <a:rPr lang="ru-RU" sz="6400" dirty="0"/>
              <a:t>10. </a:t>
            </a:r>
            <a:r>
              <a:rPr lang="ru-RU" sz="6400" dirty="0" err="1"/>
              <a:t>Өзі</a:t>
            </a:r>
            <a:r>
              <a:rPr lang="ru-RU" sz="6400" dirty="0"/>
              <a:t> чинить </a:t>
            </a:r>
            <a:r>
              <a:rPr lang="ru-RU" sz="6400" dirty="0" err="1"/>
              <a:t>және</a:t>
            </a:r>
            <a:r>
              <a:rPr lang="ru-RU" sz="6400" dirty="0"/>
              <a:t> </a:t>
            </a:r>
            <a:r>
              <a:rPr lang="ru-RU" sz="6400" dirty="0" err="1"/>
              <a:t>бөлшектеуге</a:t>
            </a:r>
            <a:r>
              <a:rPr lang="ru-RU" sz="6400" dirty="0"/>
              <a:t> </a:t>
            </a:r>
            <a:r>
              <a:rPr lang="ru-RU" sz="6400" dirty="0" err="1"/>
              <a:t>және</a:t>
            </a:r>
            <a:r>
              <a:rPr lang="ru-RU" sz="6400" dirty="0"/>
              <a:t> </a:t>
            </a:r>
            <a:r>
              <a:rPr lang="ru-RU" sz="6400" dirty="0" err="1"/>
              <a:t>электр</a:t>
            </a:r>
            <a:r>
              <a:rPr lang="ru-RU" sz="6400" dirty="0"/>
              <a:t> </a:t>
            </a:r>
            <a:r>
              <a:rPr lang="ru-RU" sz="6400" dirty="0" err="1"/>
              <a:t>құралдар</a:t>
            </a:r>
            <a:r>
              <a:rPr lang="ru-RU" sz="6400" dirty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38600" cy="488315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100" dirty="0" err="1">
                <a:solidFill>
                  <a:srgbClr val="FF0000"/>
                </a:solidFill>
              </a:rPr>
              <a:t>Рұқсат</a:t>
            </a:r>
            <a:r>
              <a:rPr lang="ru-RU" sz="5100" dirty="0">
                <a:solidFill>
                  <a:srgbClr val="FF0000"/>
                </a:solidFill>
              </a:rPr>
              <a:t> </a:t>
            </a:r>
            <a:r>
              <a:rPr lang="ru-RU" sz="5100" dirty="0" err="1">
                <a:solidFill>
                  <a:srgbClr val="FF0000"/>
                </a:solidFill>
              </a:rPr>
              <a:t>болады</a:t>
            </a:r>
            <a:endParaRPr lang="ru-RU" dirty="0"/>
          </a:p>
          <a:p>
            <a:pPr algn="ctr">
              <a:buNone/>
            </a:pPr>
            <a:r>
              <a:rPr lang="ru-RU" dirty="0"/>
              <a:t> </a:t>
            </a:r>
            <a:endParaRPr lang="ru-RU" sz="3400" dirty="0"/>
          </a:p>
          <a:p>
            <a:endParaRPr lang="ru-RU" sz="3400" dirty="0"/>
          </a:p>
          <a:p>
            <a:r>
              <a:rPr lang="ru-RU" sz="6400" dirty="0"/>
              <a:t>1. </a:t>
            </a:r>
            <a:r>
              <a:rPr lang="ru-RU" sz="6400" dirty="0" err="1"/>
              <a:t>Үйді</a:t>
            </a:r>
            <a:r>
              <a:rPr lang="ru-RU" sz="6400" dirty="0"/>
              <a:t> </a:t>
            </a:r>
            <a:r>
              <a:rPr lang="ru-RU" sz="6400" dirty="0" err="1"/>
              <a:t>өрттен</a:t>
            </a:r>
            <a:r>
              <a:rPr lang="ru-RU" sz="6400" dirty="0"/>
              <a:t> </a:t>
            </a:r>
            <a:r>
              <a:rPr lang="ru-RU" sz="6400" dirty="0" err="1"/>
              <a:t>қорғаңыз</a:t>
            </a:r>
            <a:r>
              <a:rPr lang="ru-RU" sz="6400" dirty="0"/>
              <a:t>.</a:t>
            </a:r>
          </a:p>
          <a:p>
            <a:r>
              <a:rPr lang="ru-RU" sz="6400" dirty="0"/>
              <a:t>2. </a:t>
            </a:r>
            <a:r>
              <a:rPr lang="ru-RU" sz="6400" dirty="0" err="1"/>
              <a:t>Өрт</a:t>
            </a:r>
            <a:r>
              <a:rPr lang="ru-RU" sz="6400" dirty="0"/>
              <a:t> </a:t>
            </a:r>
            <a:r>
              <a:rPr lang="ru-RU" sz="6400" dirty="0" err="1"/>
              <a:t>шыққан</a:t>
            </a:r>
            <a:r>
              <a:rPr lang="ru-RU" sz="6400" dirty="0"/>
              <a:t> </a:t>
            </a:r>
            <a:r>
              <a:rPr lang="ru-RU" sz="6400" dirty="0" err="1"/>
              <a:t>жағдайда</a:t>
            </a:r>
            <a:r>
              <a:rPr lang="ru-RU" sz="6400" dirty="0"/>
              <a:t> </a:t>
            </a:r>
            <a:r>
              <a:rPr lang="ru-RU" sz="6400" dirty="0" err="1"/>
              <a:t>өрт</a:t>
            </a:r>
            <a:r>
              <a:rPr lang="ru-RU" sz="6400" dirty="0"/>
              <a:t> </a:t>
            </a:r>
            <a:r>
              <a:rPr lang="ru-RU" sz="6400" dirty="0" err="1"/>
              <a:t>күзетін</a:t>
            </a:r>
            <a:r>
              <a:rPr lang="ru-RU" sz="6400" dirty="0"/>
              <a:t> </a:t>
            </a:r>
            <a:r>
              <a:rPr lang="ru-RU" sz="6400" dirty="0" err="1"/>
              <a:t>шақыру</a:t>
            </a:r>
            <a:r>
              <a:rPr lang="ru-RU" sz="6400" dirty="0"/>
              <a:t> керек.</a:t>
            </a:r>
          </a:p>
          <a:p>
            <a:r>
              <a:rPr lang="ru-RU" sz="6400" dirty="0"/>
              <a:t>3. </a:t>
            </a:r>
            <a:r>
              <a:rPr lang="ru-RU" sz="6400" dirty="0" err="1"/>
              <a:t>Өртті</a:t>
            </a:r>
            <a:r>
              <a:rPr lang="ru-RU" sz="6400" dirty="0"/>
              <a:t> </a:t>
            </a:r>
            <a:r>
              <a:rPr lang="ru-RU" sz="6400" dirty="0" err="1"/>
              <a:t>сөндіру</a:t>
            </a:r>
            <a:r>
              <a:rPr lang="ru-RU" sz="6400" dirty="0"/>
              <a:t> </a:t>
            </a:r>
            <a:r>
              <a:rPr lang="ru-RU" sz="6400" dirty="0" err="1"/>
              <a:t>үшін</a:t>
            </a:r>
            <a:r>
              <a:rPr lang="ru-RU" sz="6400" dirty="0"/>
              <a:t> </a:t>
            </a:r>
            <a:r>
              <a:rPr lang="ru-RU" sz="6400" dirty="0" err="1"/>
              <a:t>қолда</a:t>
            </a:r>
            <a:r>
              <a:rPr lang="ru-RU" sz="6400" dirty="0"/>
              <a:t> бар </a:t>
            </a:r>
            <a:r>
              <a:rPr lang="ru-RU" sz="6400" dirty="0" err="1"/>
              <a:t>барлық</a:t>
            </a:r>
            <a:r>
              <a:rPr lang="ru-RU" sz="6400" dirty="0"/>
              <a:t> </a:t>
            </a:r>
            <a:r>
              <a:rPr lang="ru-RU" sz="6400" dirty="0" err="1"/>
              <a:t>құралдарды</a:t>
            </a:r>
            <a:r>
              <a:rPr lang="ru-RU" sz="6400" dirty="0"/>
              <a:t> </a:t>
            </a:r>
            <a:r>
              <a:rPr lang="ru-RU" sz="6400" dirty="0" err="1"/>
              <a:t>пайдалану</a:t>
            </a:r>
            <a:r>
              <a:rPr lang="ru-RU" sz="6400" dirty="0"/>
              <a:t>.</a:t>
            </a:r>
          </a:p>
          <a:p>
            <a:r>
              <a:rPr lang="ru-RU" sz="6400" dirty="0"/>
              <a:t>4. </a:t>
            </a:r>
            <a:r>
              <a:rPr lang="ru-RU" sz="6400" dirty="0" err="1"/>
              <a:t>Дабыл</a:t>
            </a:r>
            <a:r>
              <a:rPr lang="ru-RU" sz="6400" dirty="0"/>
              <a:t> </a:t>
            </a:r>
            <a:r>
              <a:rPr lang="ru-RU" sz="6400" dirty="0" err="1"/>
              <a:t>сигналдарын</a:t>
            </a:r>
            <a:r>
              <a:rPr lang="ru-RU" sz="6400" dirty="0"/>
              <a:t> </a:t>
            </a:r>
            <a:r>
              <a:rPr lang="ru-RU" sz="6400" dirty="0" err="1"/>
              <a:t>беріңіз</a:t>
            </a:r>
            <a:r>
              <a:rPr lang="ru-RU" sz="6400" dirty="0"/>
              <a:t>.</a:t>
            </a:r>
          </a:p>
          <a:p>
            <a:r>
              <a:rPr lang="ru-RU" sz="6400" dirty="0"/>
              <a:t>5. </a:t>
            </a:r>
            <a:r>
              <a:rPr lang="ru-RU" sz="6400" dirty="0" err="1"/>
              <a:t>Өрт</a:t>
            </a:r>
            <a:r>
              <a:rPr lang="ru-RU" sz="6400" dirty="0"/>
              <a:t> </a:t>
            </a:r>
            <a:r>
              <a:rPr lang="ru-RU" sz="6400" dirty="0" err="1"/>
              <a:t>сөндірушілерді</a:t>
            </a:r>
            <a:r>
              <a:rPr lang="ru-RU" sz="6400" dirty="0"/>
              <a:t> </a:t>
            </a:r>
            <a:r>
              <a:rPr lang="ru-RU" sz="6400" dirty="0" err="1"/>
              <a:t>қарсы</a:t>
            </a:r>
            <a:r>
              <a:rPr lang="ru-RU" sz="6400" dirty="0"/>
              <a:t> </a:t>
            </a:r>
            <a:r>
              <a:rPr lang="ru-RU" sz="6400" dirty="0" err="1"/>
              <a:t>алу</a:t>
            </a:r>
            <a:r>
              <a:rPr lang="ru-RU" sz="6400" dirty="0"/>
              <a:t> </a:t>
            </a:r>
            <a:r>
              <a:rPr lang="ru-RU" sz="6400" dirty="0" err="1"/>
              <a:t>және</a:t>
            </a:r>
            <a:r>
              <a:rPr lang="ru-RU" sz="6400" dirty="0"/>
              <a:t> </a:t>
            </a:r>
            <a:r>
              <a:rPr lang="ru-RU" sz="6400" dirty="0" err="1"/>
              <a:t>оларға</a:t>
            </a:r>
            <a:r>
              <a:rPr lang="ru-RU" sz="6400" dirty="0"/>
              <a:t> </a:t>
            </a:r>
            <a:r>
              <a:rPr lang="ru-RU" sz="6400" dirty="0" err="1"/>
              <a:t>өрт</a:t>
            </a:r>
            <a:r>
              <a:rPr lang="ru-RU" sz="6400" dirty="0"/>
              <a:t> </a:t>
            </a:r>
            <a:r>
              <a:rPr lang="ru-RU" sz="6400" dirty="0" err="1"/>
              <a:t>ошағы</a:t>
            </a:r>
            <a:r>
              <a:rPr lang="ru-RU" sz="6400" dirty="0"/>
              <a:t> </a:t>
            </a:r>
            <a:r>
              <a:rPr lang="ru-RU" sz="6400" dirty="0" err="1"/>
              <a:t>туралы</a:t>
            </a:r>
            <a:r>
              <a:rPr lang="ru-RU" sz="6400" dirty="0"/>
              <a:t> </a:t>
            </a:r>
            <a:r>
              <a:rPr lang="ru-RU" sz="6400" dirty="0" err="1"/>
              <a:t>хабарлау</a:t>
            </a:r>
            <a:r>
              <a:rPr lang="ru-RU" sz="6400" dirty="0"/>
              <a:t>.</a:t>
            </a:r>
          </a:p>
          <a:p>
            <a:r>
              <a:rPr lang="ru-RU" sz="6400" dirty="0"/>
              <a:t>6. </a:t>
            </a:r>
            <a:r>
              <a:rPr lang="ru-RU" sz="6400" dirty="0" err="1"/>
              <a:t>Өрт</a:t>
            </a:r>
            <a:r>
              <a:rPr lang="ru-RU" sz="6400" dirty="0"/>
              <a:t> </a:t>
            </a:r>
            <a:r>
              <a:rPr lang="ru-RU" sz="6400" dirty="0" err="1"/>
              <a:t>болған</a:t>
            </a:r>
            <a:r>
              <a:rPr lang="ru-RU" sz="6400" dirty="0"/>
              <a:t> </a:t>
            </a:r>
            <a:r>
              <a:rPr lang="ru-RU" sz="6400" dirty="0" err="1"/>
              <a:t>жағдайда</a:t>
            </a:r>
            <a:r>
              <a:rPr lang="ru-RU" sz="6400" dirty="0"/>
              <a:t> </a:t>
            </a:r>
            <a:r>
              <a:rPr lang="ru-RU" sz="6400" dirty="0" err="1"/>
              <a:t>эвакуациялау</a:t>
            </a:r>
            <a:r>
              <a:rPr lang="ru-RU" sz="6400" dirty="0"/>
              <a:t> </a:t>
            </a:r>
            <a:r>
              <a:rPr lang="ru-RU" sz="6400" dirty="0" err="1"/>
              <a:t>жоспарын</a:t>
            </a:r>
            <a:r>
              <a:rPr lang="ru-RU" sz="6400" dirty="0"/>
              <a:t> </a:t>
            </a:r>
            <a:r>
              <a:rPr lang="ru-RU" sz="6400" dirty="0" err="1"/>
              <a:t>білу</a:t>
            </a:r>
            <a:r>
              <a:rPr lang="ru-RU" sz="6400" dirty="0"/>
              <a:t>.</a:t>
            </a:r>
          </a:p>
          <a:p>
            <a:r>
              <a:rPr lang="ru-RU" sz="6400" dirty="0"/>
              <a:t>7. </a:t>
            </a:r>
            <a:r>
              <a:rPr lang="ru-RU" sz="6400" dirty="0" err="1"/>
              <a:t>Айқайлау</a:t>
            </a:r>
            <a:r>
              <a:rPr lang="ru-RU" sz="6400" dirty="0"/>
              <a:t> </a:t>
            </a:r>
            <a:r>
              <a:rPr lang="ru-RU" sz="6400" dirty="0" err="1"/>
              <a:t>және</a:t>
            </a:r>
            <a:r>
              <a:rPr lang="ru-RU" sz="6400" dirty="0"/>
              <a:t> </a:t>
            </a:r>
            <a:r>
              <a:rPr lang="ru-RU" sz="6400" dirty="0" err="1"/>
              <a:t>қоңырау</a:t>
            </a:r>
            <a:r>
              <a:rPr lang="ru-RU" sz="6400" dirty="0"/>
              <a:t> шалу </a:t>
            </a:r>
            <a:r>
              <a:rPr lang="ru-RU" sz="6400" dirty="0" err="1"/>
              <a:t>көмек</a:t>
            </a:r>
            <a:r>
              <a:rPr lang="ru-RU" sz="6400" dirty="0"/>
              <a:t> </a:t>
            </a:r>
            <a:r>
              <a:rPr lang="ru-RU" sz="6400" dirty="0" err="1"/>
              <a:t>ересектер</a:t>
            </a:r>
            <a:r>
              <a:rPr lang="ru-RU" sz="6400" dirty="0"/>
              <a:t>.</a:t>
            </a:r>
          </a:p>
          <a:p>
            <a:r>
              <a:rPr lang="ru-RU" sz="6400" dirty="0"/>
              <a:t>8. </a:t>
            </a:r>
            <a:r>
              <a:rPr lang="ru-RU" sz="6400" dirty="0" err="1"/>
              <a:t>Егер</a:t>
            </a:r>
            <a:r>
              <a:rPr lang="ru-RU" sz="6400" dirty="0"/>
              <a:t> </a:t>
            </a:r>
            <a:r>
              <a:rPr lang="ru-RU" sz="6400" dirty="0" err="1"/>
              <a:t>бөлме</a:t>
            </a:r>
            <a:r>
              <a:rPr lang="ru-RU" sz="6400" dirty="0"/>
              <a:t> </a:t>
            </a:r>
            <a:r>
              <a:rPr lang="ru-RU" sz="6400" dirty="0" err="1"/>
              <a:t>қатты</a:t>
            </a:r>
            <a:r>
              <a:rPr lang="ru-RU" sz="6400" dirty="0"/>
              <a:t> </a:t>
            </a:r>
            <a:r>
              <a:rPr lang="ru-RU" sz="6400" dirty="0" err="1"/>
              <a:t>түтіндеген</a:t>
            </a:r>
            <a:r>
              <a:rPr lang="ru-RU" sz="6400" dirty="0"/>
              <a:t> </a:t>
            </a:r>
            <a:r>
              <a:rPr lang="ru-RU" sz="6400" dirty="0" err="1"/>
              <a:t>болса</a:t>
            </a:r>
            <a:r>
              <a:rPr lang="ru-RU" sz="6400" dirty="0"/>
              <a:t>, </a:t>
            </a:r>
            <a:r>
              <a:rPr lang="ru-RU" sz="6400" dirty="0" err="1"/>
              <a:t>еңбектеп</a:t>
            </a:r>
            <a:r>
              <a:rPr lang="ru-RU" sz="6400" dirty="0"/>
              <a:t> </a:t>
            </a:r>
            <a:r>
              <a:rPr lang="ru-RU" sz="6400" dirty="0" err="1"/>
              <a:t>немесе</a:t>
            </a:r>
            <a:r>
              <a:rPr lang="ru-RU" sz="6400" dirty="0"/>
              <a:t> </a:t>
            </a:r>
            <a:r>
              <a:rPr lang="ru-RU" sz="6400" dirty="0" err="1"/>
              <a:t>еңкейіп</a:t>
            </a:r>
            <a:r>
              <a:rPr lang="ru-RU" sz="6400" dirty="0"/>
              <a:t> </a:t>
            </a:r>
            <a:r>
              <a:rPr lang="ru-RU" sz="6400" dirty="0" err="1"/>
              <a:t>қозғалыңыз</a:t>
            </a:r>
            <a:r>
              <a:rPr lang="ru-RU" sz="6400" dirty="0"/>
              <a:t>.</a:t>
            </a:r>
          </a:p>
          <a:p>
            <a:r>
              <a:rPr lang="ru-RU" sz="6400" dirty="0"/>
              <a:t>9. </a:t>
            </a:r>
            <a:r>
              <a:rPr lang="ru-RU" sz="6400" dirty="0" err="1"/>
              <a:t>Жанып</a:t>
            </a:r>
            <a:r>
              <a:rPr lang="ru-RU" sz="6400" dirty="0"/>
              <a:t> </a:t>
            </a:r>
            <a:r>
              <a:rPr lang="ru-RU" sz="6400" dirty="0" err="1"/>
              <a:t>жатқан</a:t>
            </a:r>
            <a:r>
              <a:rPr lang="ru-RU" sz="6400" dirty="0"/>
              <a:t> </a:t>
            </a:r>
            <a:r>
              <a:rPr lang="ru-RU" sz="6400" dirty="0" err="1"/>
              <a:t>үй-жайдан</a:t>
            </a:r>
            <a:r>
              <a:rPr lang="ru-RU" sz="6400" dirty="0"/>
              <a:t> </a:t>
            </a:r>
            <a:r>
              <a:rPr lang="ru-RU" sz="6400" dirty="0" err="1"/>
              <a:t>адамдарды</a:t>
            </a:r>
            <a:r>
              <a:rPr lang="ru-RU" sz="6400" dirty="0"/>
              <a:t>, </a:t>
            </a:r>
            <a:r>
              <a:rPr lang="ru-RU" sz="6400" dirty="0" err="1"/>
              <a:t>балаларды</a:t>
            </a:r>
            <a:r>
              <a:rPr lang="ru-RU" sz="6400" dirty="0"/>
              <a:t> </a:t>
            </a:r>
            <a:r>
              <a:rPr lang="ru-RU" sz="6400" dirty="0" err="1"/>
              <a:t>шығару</a:t>
            </a:r>
            <a:r>
              <a:rPr lang="ru-RU" sz="6400" dirty="0"/>
              <a:t>.</a:t>
            </a:r>
          </a:p>
          <a:p>
            <a:r>
              <a:rPr lang="ru-RU" sz="6400" dirty="0"/>
              <a:t>10. </a:t>
            </a:r>
            <a:r>
              <a:rPr lang="ru-RU" sz="6400" dirty="0" err="1"/>
              <a:t>Жәбірленушіге</a:t>
            </a:r>
            <a:r>
              <a:rPr lang="ru-RU" sz="6400" dirty="0"/>
              <a:t> </a:t>
            </a:r>
            <a:r>
              <a:rPr lang="ru-RU" sz="6400" dirty="0" err="1"/>
              <a:t>төсек</a:t>
            </a:r>
            <a:r>
              <a:rPr lang="ru-RU" sz="6400" dirty="0"/>
              <a:t> </a:t>
            </a:r>
            <a:r>
              <a:rPr lang="ru-RU" sz="6400" dirty="0" err="1"/>
              <a:t>жапқышын</a:t>
            </a:r>
            <a:r>
              <a:rPr lang="ru-RU" sz="6400" dirty="0"/>
              <a:t> </a:t>
            </a:r>
            <a:r>
              <a:rPr lang="ru-RU" sz="6400" dirty="0" err="1"/>
              <a:t>салыңыз</a:t>
            </a:r>
            <a:r>
              <a:rPr lang="ru-RU" sz="64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/>
              <a:t>Ата-аналарға</a:t>
            </a:r>
            <a:r>
              <a:rPr lang="ru-RU" sz="3100" b="1" dirty="0"/>
              <a:t> </a:t>
            </a:r>
            <a:r>
              <a:rPr lang="ru-RU" sz="3100" b="1" dirty="0" err="1"/>
              <a:t>арналған</a:t>
            </a:r>
            <a:r>
              <a:rPr lang="ru-RU" sz="3100" b="1" dirty="0"/>
              <a:t> </a:t>
            </a:r>
            <a:r>
              <a:rPr lang="ru-RU" sz="3100" b="1" dirty="0" err="1"/>
              <a:t>нұсқаулық</a:t>
            </a:r>
            <a:r>
              <a:rPr lang="ru-RU" sz="3100" b="1" dirty="0"/>
              <a:t>: "</a:t>
            </a:r>
            <a:r>
              <a:rPr lang="ru-RU" sz="3100" b="1" dirty="0" err="1"/>
              <a:t>балалардың</a:t>
            </a:r>
            <a:r>
              <a:rPr lang="ru-RU" sz="3100" b="1" dirty="0"/>
              <a:t> </a:t>
            </a:r>
            <a:r>
              <a:rPr lang="ru-RU" sz="3100" b="1" dirty="0" err="1"/>
              <a:t>пиротехникалық</a:t>
            </a:r>
            <a:r>
              <a:rPr lang="ru-RU" sz="3100" b="1" dirty="0"/>
              <a:t> </a:t>
            </a:r>
            <a:r>
              <a:rPr lang="ru-RU" sz="3100" b="1" dirty="0" err="1"/>
              <a:t>құралдарды</a:t>
            </a:r>
            <a:r>
              <a:rPr lang="ru-RU" sz="3100" b="1" dirty="0"/>
              <a:t> </a:t>
            </a:r>
            <a:r>
              <a:rPr lang="ru-RU" sz="3100" b="1" dirty="0" err="1"/>
              <a:t>пайдалануына</a:t>
            </a:r>
            <a:r>
              <a:rPr lang="ru-RU" sz="3100" b="1" dirty="0"/>
              <a:t> </a:t>
            </a:r>
            <a:r>
              <a:rPr lang="ru-RU" sz="3100" b="1" dirty="0" err="1"/>
              <a:t>тыйым</a:t>
            </a:r>
            <a:r>
              <a:rPr lang="ru-RU" sz="3100" b="1" dirty="0"/>
              <a:t> салу </a:t>
            </a:r>
            <a:r>
              <a:rPr lang="ru-RU" sz="3100" b="1" dirty="0" err="1"/>
              <a:t>туралы</a:t>
            </a:r>
            <a:r>
              <a:rPr lang="ru-RU" sz="3100" b="1" dirty="0"/>
              <a:t>"</a:t>
            </a:r>
            <a:br>
              <a:rPr lang="ru-RU" sz="3100" b="1" dirty="0"/>
            </a:b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31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7"/>
            <a:ext cx="8443914" cy="4019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/>
              <a:t> </a:t>
            </a:r>
          </a:p>
          <a:p>
            <a:pPr>
              <a:buNone/>
            </a:pPr>
            <a:r>
              <a:rPr lang="ru-RU" sz="1600" dirty="0" err="1"/>
              <a:t>Балалардың</a:t>
            </a:r>
            <a:r>
              <a:rPr lang="ru-RU" sz="1600" dirty="0"/>
              <a:t> </a:t>
            </a:r>
            <a:r>
              <a:rPr lang="ru-RU" sz="1600" dirty="0" err="1"/>
              <a:t>өмірі</a:t>
            </a:r>
            <a:r>
              <a:rPr lang="ru-RU" sz="1600" dirty="0"/>
              <a:t> мен </a:t>
            </a:r>
            <a:r>
              <a:rPr lang="ru-RU" sz="1600" dirty="0" err="1"/>
              <a:t>денсаулығын</a:t>
            </a:r>
            <a:r>
              <a:rPr lang="ru-RU" sz="1600" dirty="0"/>
              <a:t> </a:t>
            </a:r>
            <a:r>
              <a:rPr lang="ru-RU" sz="1600" dirty="0" err="1"/>
              <a:t>сақтау</a:t>
            </a:r>
            <a:r>
              <a:rPr lang="ru-RU" sz="1600" dirty="0"/>
              <a:t> – </a:t>
            </a:r>
            <a:r>
              <a:rPr lang="ru-RU" sz="1600" dirty="0" err="1"/>
              <a:t>ересектеріміздің</a:t>
            </a:r>
            <a:r>
              <a:rPr lang="ru-RU" sz="1600" dirty="0"/>
              <a:t> </a:t>
            </a:r>
            <a:r>
              <a:rPr lang="ru-RU" sz="1600" dirty="0" err="1"/>
              <a:t>басты</a:t>
            </a:r>
            <a:r>
              <a:rPr lang="ru-RU" sz="1600" dirty="0"/>
              <a:t> </a:t>
            </a:r>
            <a:r>
              <a:rPr lang="ru-RU" sz="1600" dirty="0" err="1"/>
              <a:t>міндеті</a:t>
            </a:r>
            <a:r>
              <a:rPr lang="ru-RU" sz="1600" dirty="0"/>
              <a:t>. </a:t>
            </a:r>
            <a:r>
              <a:rPr lang="ru-RU" sz="1600" dirty="0" err="1"/>
              <a:t>Қысқы</a:t>
            </a:r>
            <a:r>
              <a:rPr lang="ru-RU" sz="1600" dirty="0"/>
              <a:t> </a:t>
            </a:r>
            <a:r>
              <a:rPr lang="ru-RU" sz="1600" dirty="0" err="1"/>
              <a:t>демалыстың</a:t>
            </a:r>
            <a:r>
              <a:rPr lang="ru-RU" sz="1600" dirty="0"/>
              <a:t> </a:t>
            </a:r>
            <a:r>
              <a:rPr lang="ru-RU" sz="1600" dirty="0" err="1"/>
              <a:t>басталуымен</a:t>
            </a:r>
            <a:r>
              <a:rPr lang="ru-RU" sz="1600" dirty="0"/>
              <a:t> </a:t>
            </a:r>
            <a:r>
              <a:rPr lang="ru-RU" sz="1600" dirty="0" err="1"/>
              <a:t>балаларымызды</a:t>
            </a:r>
            <a:r>
              <a:rPr lang="ru-RU" sz="1600" dirty="0"/>
              <a:t> </a:t>
            </a:r>
            <a:r>
              <a:rPr lang="ru-RU" sz="1600" dirty="0" err="1"/>
              <a:t>жолдарда</a:t>
            </a:r>
            <a:r>
              <a:rPr lang="ru-RU" sz="1600" dirty="0"/>
              <a:t>, су </a:t>
            </a:r>
            <a:r>
              <a:rPr lang="ru-RU" sz="1600" dirty="0" err="1"/>
              <a:t>айдындарында</a:t>
            </a:r>
            <a:r>
              <a:rPr lang="ru-RU" sz="1600" dirty="0"/>
              <a:t>, </a:t>
            </a:r>
            <a:r>
              <a:rPr lang="ru-RU" sz="1600" dirty="0" err="1"/>
              <a:t>ойын</a:t>
            </a:r>
            <a:r>
              <a:rPr lang="ru-RU" sz="1600" dirty="0"/>
              <a:t> </a:t>
            </a:r>
            <a:r>
              <a:rPr lang="ru-RU" sz="1600" dirty="0" err="1"/>
              <a:t>алаңдарында</a:t>
            </a:r>
            <a:r>
              <a:rPr lang="ru-RU" sz="1600" dirty="0"/>
              <a:t>, </a:t>
            </a:r>
            <a:r>
              <a:rPr lang="ru-RU" sz="1600" dirty="0" err="1"/>
              <a:t>аулаларда</a:t>
            </a:r>
            <a:r>
              <a:rPr lang="ru-RU" sz="1600" dirty="0"/>
              <a:t> </a:t>
            </a:r>
            <a:r>
              <a:rPr lang="ru-RU" sz="1600" dirty="0" err="1"/>
              <a:t>үлкен</a:t>
            </a:r>
            <a:r>
              <a:rPr lang="ru-RU" sz="1600" dirty="0"/>
              <a:t> </a:t>
            </a:r>
            <a:r>
              <a:rPr lang="ru-RU" sz="1600" dirty="0" err="1"/>
              <a:t>қауіп</a:t>
            </a:r>
            <a:r>
              <a:rPr lang="ru-RU" sz="1600" dirty="0"/>
              <a:t> </a:t>
            </a:r>
            <a:r>
              <a:rPr lang="ru-RU" sz="1600" dirty="0" err="1"/>
              <a:t>күтіп</a:t>
            </a:r>
            <a:r>
              <a:rPr lang="ru-RU" sz="1600" dirty="0"/>
              <a:t> </a:t>
            </a:r>
            <a:r>
              <a:rPr lang="ru-RU" sz="1600" dirty="0" err="1"/>
              <a:t>тұр</a:t>
            </a:r>
            <a:r>
              <a:rPr lang="ru-RU" sz="1600" dirty="0"/>
              <a:t>. </a:t>
            </a:r>
            <a:r>
              <a:rPr lang="ru-RU" sz="1600" dirty="0" err="1"/>
              <a:t>Бұған</a:t>
            </a:r>
            <a:r>
              <a:rPr lang="ru-RU" sz="1600" dirty="0"/>
              <a:t> </a:t>
            </a:r>
            <a:r>
              <a:rPr lang="ru-RU" sz="1600" dirty="0" err="1"/>
              <a:t>ауа-райы</a:t>
            </a:r>
            <a:r>
              <a:rPr lang="ru-RU" sz="1600" dirty="0"/>
              <a:t>, </a:t>
            </a:r>
            <a:r>
              <a:rPr lang="ru-RU" sz="1600" dirty="0" err="1"/>
              <a:t>балалардың</a:t>
            </a:r>
            <a:r>
              <a:rPr lang="ru-RU" sz="1600" dirty="0"/>
              <a:t> </a:t>
            </a:r>
            <a:r>
              <a:rPr lang="ru-RU" sz="1600" dirty="0" err="1"/>
              <a:t>қызығушылығы</a:t>
            </a:r>
            <a:r>
              <a:rPr lang="ru-RU" sz="1600" dirty="0"/>
              <a:t>, бос </a:t>
            </a:r>
            <a:r>
              <a:rPr lang="ru-RU" sz="1600" dirty="0" err="1"/>
              <a:t>уақыттың</a:t>
            </a:r>
            <a:r>
              <a:rPr lang="ru-RU" sz="1600" dirty="0"/>
              <a:t> </a:t>
            </a:r>
            <a:r>
              <a:rPr lang="ru-RU" sz="1600" dirty="0" err="1"/>
              <a:t>болуы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ең</a:t>
            </a:r>
            <a:r>
              <a:rPr lang="ru-RU" sz="1600" dirty="0"/>
              <a:t> </a:t>
            </a:r>
            <a:r>
              <a:rPr lang="ru-RU" sz="1600" dirty="0" err="1"/>
              <a:t>бастысы</a:t>
            </a:r>
            <a:r>
              <a:rPr lang="ru-RU" sz="1600" dirty="0"/>
              <a:t> </a:t>
            </a:r>
            <a:r>
              <a:rPr lang="ru-RU" sz="1600" dirty="0" err="1"/>
              <a:t>ересектердің</a:t>
            </a:r>
            <a:r>
              <a:rPr lang="ru-RU" sz="1600" dirty="0"/>
              <a:t> </a:t>
            </a:r>
            <a:r>
              <a:rPr lang="ru-RU" sz="1600" dirty="0" err="1"/>
              <a:t>тиісті</a:t>
            </a:r>
            <a:r>
              <a:rPr lang="ru-RU" sz="1600" dirty="0"/>
              <a:t> </a:t>
            </a:r>
            <a:r>
              <a:rPr lang="ru-RU" sz="1600" dirty="0" err="1"/>
              <a:t>бақылауының</a:t>
            </a:r>
            <a:r>
              <a:rPr lang="ru-RU" sz="1600" dirty="0"/>
              <a:t> </a:t>
            </a:r>
            <a:r>
              <a:rPr lang="ru-RU" sz="1600" dirty="0" err="1"/>
              <a:t>болмауы</a:t>
            </a:r>
            <a:r>
              <a:rPr lang="ru-RU" sz="1600" dirty="0"/>
              <a:t> </a:t>
            </a:r>
            <a:r>
              <a:rPr lang="ru-RU" sz="1600" dirty="0" err="1"/>
              <a:t>ықпал</a:t>
            </a:r>
            <a:r>
              <a:rPr lang="ru-RU" sz="1600" dirty="0"/>
              <a:t> </a:t>
            </a:r>
            <a:r>
              <a:rPr lang="ru-RU" sz="1600" dirty="0" err="1"/>
              <a:t>етеді</a:t>
            </a:r>
            <a:r>
              <a:rPr lang="ru-RU" sz="1600" dirty="0"/>
              <a:t>. </a:t>
            </a:r>
            <a:r>
              <a:rPr lang="ru-RU" sz="1600" dirty="0" err="1"/>
              <a:t>Ең</a:t>
            </a:r>
            <a:r>
              <a:rPr lang="ru-RU" sz="1600" dirty="0"/>
              <a:t> </a:t>
            </a:r>
            <a:r>
              <a:rPr lang="ru-RU" sz="1600" dirty="0" err="1"/>
              <a:t>алдымен</a:t>
            </a:r>
            <a:r>
              <a:rPr lang="ru-RU" sz="1600" dirty="0"/>
              <a:t>, </a:t>
            </a:r>
            <a:r>
              <a:rPr lang="ru-RU" sz="1600" dirty="0" err="1"/>
              <a:t>балаңыздың</a:t>
            </a:r>
            <a:r>
              <a:rPr lang="ru-RU" sz="1600" dirty="0"/>
              <a:t> бос </a:t>
            </a:r>
            <a:r>
              <a:rPr lang="ru-RU" sz="1600" dirty="0" err="1"/>
              <a:t>уақыты</a:t>
            </a:r>
            <a:r>
              <a:rPr lang="ru-RU" sz="1600" dirty="0"/>
              <a:t> </a:t>
            </a:r>
            <a:r>
              <a:rPr lang="ru-RU" sz="1600" dirty="0" err="1"/>
              <a:t>мәселесін</a:t>
            </a:r>
            <a:r>
              <a:rPr lang="ru-RU" sz="1600" dirty="0"/>
              <a:t> </a:t>
            </a:r>
            <a:r>
              <a:rPr lang="ru-RU" sz="1600" dirty="0" err="1"/>
              <a:t>шешіңіз</a:t>
            </a:r>
            <a:r>
              <a:rPr lang="ru-RU" sz="1600" dirty="0"/>
              <a:t>. </a:t>
            </a:r>
            <a:r>
              <a:rPr lang="ru-RU" sz="1600" dirty="0" err="1"/>
              <a:t>Балаңыздың</a:t>
            </a:r>
            <a:r>
              <a:rPr lang="ru-RU" sz="1600" dirty="0"/>
              <a:t> </a:t>
            </a:r>
            <a:r>
              <a:rPr lang="ru-RU" sz="1600" dirty="0" err="1"/>
              <a:t>қайда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кіммен</a:t>
            </a:r>
            <a:r>
              <a:rPr lang="ru-RU" sz="1600" dirty="0"/>
              <a:t> </a:t>
            </a:r>
            <a:r>
              <a:rPr lang="ru-RU" sz="1600" dirty="0" err="1"/>
              <a:t>бірге</a:t>
            </a:r>
            <a:r>
              <a:rPr lang="ru-RU" sz="1600" dirty="0"/>
              <a:t> </a:t>
            </a:r>
            <a:r>
              <a:rPr lang="ru-RU" sz="1600" dirty="0" err="1"/>
              <a:t>екендігі</a:t>
            </a:r>
            <a:r>
              <a:rPr lang="ru-RU" sz="1600" dirty="0"/>
              <a:t> </a:t>
            </a:r>
            <a:r>
              <a:rPr lang="ru-RU" sz="1600" dirty="0" err="1"/>
              <a:t>туралы</a:t>
            </a:r>
            <a:r>
              <a:rPr lang="ru-RU" sz="1600" dirty="0"/>
              <a:t> </a:t>
            </a:r>
            <a:r>
              <a:rPr lang="ru-RU" sz="1600" dirty="0" err="1"/>
              <a:t>үнемі</a:t>
            </a:r>
            <a:r>
              <a:rPr lang="ru-RU" sz="1600" dirty="0"/>
              <a:t> </a:t>
            </a:r>
            <a:r>
              <a:rPr lang="ru-RU" sz="1600" dirty="0" err="1"/>
              <a:t>хабардар</a:t>
            </a:r>
            <a:r>
              <a:rPr lang="ru-RU" sz="1600" dirty="0"/>
              <a:t> </a:t>
            </a:r>
            <a:r>
              <a:rPr lang="ru-RU" sz="1600" dirty="0" err="1"/>
              <a:t>болыңыз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ол</a:t>
            </a:r>
            <a:r>
              <a:rPr lang="ru-RU" sz="1600" dirty="0"/>
              <a:t> </a:t>
            </a:r>
            <a:r>
              <a:rPr lang="ru-RU" sz="1600" dirty="0" err="1"/>
              <a:t>сіздің</a:t>
            </a:r>
            <a:r>
              <a:rPr lang="ru-RU" sz="1600" dirty="0"/>
              <a:t> </a:t>
            </a:r>
            <a:r>
              <a:rPr lang="ru-RU" sz="1600" dirty="0" err="1"/>
              <a:t>қайда</a:t>
            </a:r>
            <a:r>
              <a:rPr lang="ru-RU" sz="1600" dirty="0"/>
              <a:t> </a:t>
            </a:r>
            <a:r>
              <a:rPr lang="ru-RU" sz="1600" dirty="0" err="1"/>
              <a:t>екеніңізді</a:t>
            </a:r>
            <a:r>
              <a:rPr lang="ru-RU" sz="1600" dirty="0"/>
              <a:t> </a:t>
            </a:r>
            <a:r>
              <a:rPr lang="ru-RU" sz="1600" dirty="0" err="1"/>
              <a:t>әрқашан</a:t>
            </a:r>
            <a:r>
              <a:rPr lang="ru-RU" sz="1600" dirty="0"/>
              <a:t> </a:t>
            </a:r>
            <a:r>
              <a:rPr lang="ru-RU" sz="1600" dirty="0" err="1"/>
              <a:t>білсін</a:t>
            </a:r>
            <a:r>
              <a:rPr lang="ru-RU" sz="1600" dirty="0"/>
              <a:t>. </a:t>
            </a:r>
            <a:r>
              <a:rPr lang="ru-RU" sz="1600" dirty="0" err="1"/>
              <a:t>Балаңыздың</a:t>
            </a:r>
            <a:r>
              <a:rPr lang="ru-RU" sz="1600" dirty="0"/>
              <a:t> </a:t>
            </a:r>
            <a:r>
              <a:rPr lang="ru-RU" sz="1600" dirty="0" err="1"/>
              <a:t>тұратын</a:t>
            </a:r>
            <a:r>
              <a:rPr lang="ru-RU" sz="1600" dirty="0"/>
              <a:t> </a:t>
            </a:r>
            <a:r>
              <a:rPr lang="ru-RU" sz="1600" dirty="0" err="1"/>
              <a:t>жерін</a:t>
            </a:r>
            <a:r>
              <a:rPr lang="ru-RU" sz="1600" dirty="0"/>
              <a:t> </a:t>
            </a:r>
            <a:r>
              <a:rPr lang="ru-RU" sz="1600" dirty="0" err="1"/>
              <a:t>бақылаңыз.Жыл</a:t>
            </a:r>
            <a:r>
              <a:rPr lang="ru-RU" sz="1600" dirty="0"/>
              <a:t> </a:t>
            </a:r>
            <a:r>
              <a:rPr lang="ru-RU" sz="1600" dirty="0" err="1"/>
              <a:t>сайын</a:t>
            </a:r>
            <a:r>
              <a:rPr lang="ru-RU" sz="1600" dirty="0"/>
              <a:t>, </a:t>
            </a:r>
            <a:r>
              <a:rPr lang="ru-RU" sz="1600" dirty="0" err="1"/>
              <a:t>жаңа</a:t>
            </a:r>
            <a:r>
              <a:rPr lang="ru-RU" sz="1600" dirty="0"/>
              <a:t> </a:t>
            </a:r>
            <a:r>
              <a:rPr lang="ru-RU" sz="1600" dirty="0" err="1"/>
              <a:t>жылдық</a:t>
            </a:r>
            <a:r>
              <a:rPr lang="ru-RU" sz="1600" dirty="0"/>
              <a:t> </a:t>
            </a:r>
            <a:r>
              <a:rPr lang="ru-RU" sz="1600" dirty="0" err="1"/>
              <a:t>мерекелерде</a:t>
            </a:r>
            <a:r>
              <a:rPr lang="ru-RU" sz="1600" dirty="0"/>
              <a:t> </a:t>
            </a:r>
            <a:r>
              <a:rPr lang="ru-RU" sz="1600" dirty="0" err="1"/>
              <a:t>балалар</a:t>
            </a:r>
            <a:r>
              <a:rPr lang="ru-RU" sz="1600" dirty="0"/>
              <a:t> мен </a:t>
            </a:r>
            <a:r>
              <a:rPr lang="ru-RU" sz="1600" dirty="0" err="1"/>
              <a:t>ересектер</a:t>
            </a:r>
            <a:r>
              <a:rPr lang="ru-RU" sz="1600" dirty="0"/>
              <a:t>, </a:t>
            </a:r>
            <a:r>
              <a:rPr lang="ru-RU" sz="1600" dirty="0" err="1"/>
              <a:t>адамдар</a:t>
            </a:r>
            <a:r>
              <a:rPr lang="ru-RU" sz="1600" dirty="0"/>
              <a:t> </a:t>
            </a:r>
            <a:r>
              <a:rPr lang="ru-RU" sz="1600" dirty="0" err="1"/>
              <a:t>түрлі</a:t>
            </a:r>
            <a:r>
              <a:rPr lang="ru-RU" sz="1600" dirty="0"/>
              <a:t> </a:t>
            </a:r>
            <a:r>
              <a:rPr lang="ru-RU" sz="1600" dirty="0" err="1"/>
              <a:t>пиротехникалық</a:t>
            </a:r>
            <a:r>
              <a:rPr lang="ru-RU" sz="1600" dirty="0"/>
              <a:t> </a:t>
            </a:r>
            <a:r>
              <a:rPr lang="ru-RU" sz="1600" dirty="0" err="1"/>
              <a:t>бұйымдарды</a:t>
            </a:r>
            <a:r>
              <a:rPr lang="ru-RU" sz="1600" dirty="0"/>
              <a:t> </a:t>
            </a:r>
            <a:r>
              <a:rPr lang="ru-RU" sz="1600" dirty="0" err="1"/>
              <a:t>бақылаусыз</a:t>
            </a:r>
            <a:r>
              <a:rPr lang="ru-RU" sz="1600" dirty="0"/>
              <a:t> </a:t>
            </a:r>
            <a:r>
              <a:rPr lang="ru-RU" sz="1600" dirty="0" err="1"/>
              <a:t>пайдаланудың</a:t>
            </a:r>
            <a:r>
              <a:rPr lang="ru-RU" sz="1600" dirty="0"/>
              <a:t> </a:t>
            </a:r>
            <a:r>
              <a:rPr lang="ru-RU" sz="1600" dirty="0" err="1"/>
              <a:t>салдарынан</a:t>
            </a:r>
            <a:r>
              <a:rPr lang="ru-RU" sz="1600" dirty="0"/>
              <a:t> </a:t>
            </a:r>
            <a:r>
              <a:rPr lang="ru-RU" sz="1600" dirty="0" err="1"/>
              <a:t>ауыр</a:t>
            </a:r>
            <a:r>
              <a:rPr lang="ru-RU" sz="1600" dirty="0"/>
              <a:t> </a:t>
            </a:r>
            <a:r>
              <a:rPr lang="ru-RU" sz="1600" dirty="0" err="1"/>
              <a:t>жарақат</a:t>
            </a:r>
            <a:r>
              <a:rPr lang="ru-RU" sz="1600" dirty="0"/>
              <a:t> </a:t>
            </a:r>
            <a:r>
              <a:rPr lang="ru-RU" sz="1600" dirty="0" err="1"/>
              <a:t>алады</a:t>
            </a:r>
            <a:r>
              <a:rPr lang="ru-RU" sz="1600" dirty="0"/>
              <a:t>: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петардалар</a:t>
            </a:r>
            <a:r>
              <a:rPr lang="ru-RU" sz="1600" dirty="0"/>
              <a:t>, </a:t>
            </a:r>
            <a:r>
              <a:rPr lang="ru-RU" sz="1600" dirty="0" err="1"/>
              <a:t>шартылдақтар</a:t>
            </a:r>
            <a:r>
              <a:rPr lang="ru-RU" sz="1600" dirty="0"/>
              <a:t>, </a:t>
            </a:r>
            <a:r>
              <a:rPr lang="ru-RU" sz="1600" dirty="0" err="1"/>
              <a:t>отшашулар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басқалар.Өрт</a:t>
            </a:r>
            <a:r>
              <a:rPr lang="ru-RU" sz="1600" dirty="0"/>
              <a:t> </a:t>
            </a:r>
            <a:r>
              <a:rPr lang="ru-RU" sz="1600" dirty="0" err="1"/>
              <a:t>сөндірушілер</a:t>
            </a:r>
            <a:r>
              <a:rPr lang="ru-RU" sz="1600" dirty="0"/>
              <a:t> мен </a:t>
            </a:r>
            <a:r>
              <a:rPr lang="ru-RU" sz="1600" dirty="0" err="1"/>
              <a:t>отшашулармен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 </a:t>
            </a:r>
            <a:r>
              <a:rPr lang="ru-RU" sz="1600" dirty="0" err="1"/>
              <a:t>оқиғалардың</a:t>
            </a:r>
            <a:r>
              <a:rPr lang="ru-RU" sz="1600" dirty="0"/>
              <a:t> </a:t>
            </a:r>
            <a:r>
              <a:rPr lang="ru-RU" sz="1600" dirty="0" err="1"/>
              <a:t>шыңы</a:t>
            </a:r>
            <a:r>
              <a:rPr lang="ru-RU" sz="1600" dirty="0"/>
              <a:t> </a:t>
            </a:r>
            <a:r>
              <a:rPr lang="ru-RU" sz="1600" dirty="0" err="1"/>
              <a:t>Жаңа</a:t>
            </a:r>
            <a:r>
              <a:rPr lang="ru-RU" sz="1600" dirty="0"/>
              <a:t> </a:t>
            </a:r>
            <a:r>
              <a:rPr lang="ru-RU" sz="1600" dirty="0" err="1"/>
              <a:t>жыл</a:t>
            </a:r>
            <a:r>
              <a:rPr lang="ru-RU" sz="1600" dirty="0"/>
              <a:t> </a:t>
            </a:r>
            <a:r>
              <a:rPr lang="ru-RU" sz="1600" dirty="0" err="1"/>
              <a:t>қарсаңында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жаппай</a:t>
            </a:r>
            <a:r>
              <a:rPr lang="ru-RU" sz="1600" dirty="0"/>
              <a:t> </a:t>
            </a:r>
            <a:r>
              <a:rPr lang="ru-RU" sz="1600" dirty="0" err="1"/>
              <a:t>жаңа</a:t>
            </a:r>
            <a:r>
              <a:rPr lang="ru-RU" sz="1600" dirty="0"/>
              <a:t> </a:t>
            </a:r>
            <a:r>
              <a:rPr lang="ru-RU" sz="1600" dirty="0" err="1"/>
              <a:t>жылдық</a:t>
            </a:r>
            <a:r>
              <a:rPr lang="ru-RU" sz="1600" dirty="0"/>
              <a:t> </a:t>
            </a:r>
            <a:r>
              <a:rPr lang="ru-RU" sz="1600" dirty="0" err="1"/>
              <a:t>іс-шаралар</a:t>
            </a:r>
            <a:r>
              <a:rPr lang="ru-RU" sz="1600" dirty="0"/>
              <a:t> </a:t>
            </a:r>
            <a:r>
              <a:rPr lang="ru-RU" sz="1600" dirty="0" err="1"/>
              <a:t>кезінде</a:t>
            </a:r>
            <a:r>
              <a:rPr lang="ru-RU" sz="1600" dirty="0"/>
              <a:t>, </a:t>
            </a:r>
            <a:r>
              <a:rPr lang="ru-RU" sz="1600" dirty="0" err="1"/>
              <a:t>сондай-ақ</a:t>
            </a:r>
            <a:r>
              <a:rPr lang="ru-RU" sz="1600" dirty="0"/>
              <a:t> </a:t>
            </a:r>
            <a:r>
              <a:rPr lang="ru-RU" sz="1600" dirty="0" err="1"/>
              <a:t>ересектердің</a:t>
            </a:r>
            <a:r>
              <a:rPr lang="ru-RU" sz="1600" dirty="0"/>
              <a:t> </a:t>
            </a:r>
            <a:r>
              <a:rPr lang="ru-RU" sz="1600" dirty="0" err="1"/>
              <a:t>қарауынсыз</a:t>
            </a:r>
            <a:r>
              <a:rPr lang="ru-RU" sz="1600" dirty="0"/>
              <a:t> </a:t>
            </a:r>
            <a:r>
              <a:rPr lang="ru-RU" sz="1600" dirty="0" err="1"/>
              <a:t>балалардың</a:t>
            </a:r>
            <a:r>
              <a:rPr lang="ru-RU" sz="1600" dirty="0"/>
              <a:t> </a:t>
            </a:r>
            <a:r>
              <a:rPr lang="ru-RU" sz="1600" dirty="0" err="1"/>
              <a:t>жеке</a:t>
            </a:r>
            <a:r>
              <a:rPr lang="ru-RU" sz="1600" dirty="0"/>
              <a:t> </a:t>
            </a:r>
            <a:r>
              <a:rPr lang="ru-RU" sz="1600" dirty="0" err="1"/>
              <a:t>ойындары</a:t>
            </a:r>
            <a:r>
              <a:rPr lang="ru-RU" sz="1600" dirty="0"/>
              <a:t> </a:t>
            </a:r>
            <a:r>
              <a:rPr lang="ru-RU" sz="1600" dirty="0" err="1"/>
              <a:t>кезінде</a:t>
            </a:r>
            <a:r>
              <a:rPr lang="ru-RU" sz="1600" dirty="0"/>
              <a:t> </a:t>
            </a:r>
            <a:r>
              <a:rPr lang="ru-RU" sz="1600" dirty="0" err="1"/>
              <a:t>орын</a:t>
            </a:r>
            <a:r>
              <a:rPr lang="ru-RU" sz="1600" dirty="0"/>
              <a:t> </a:t>
            </a:r>
            <a:r>
              <a:rPr lang="ru-RU" sz="1600" dirty="0" err="1"/>
              <a:t>алады.Отшашулардың</a:t>
            </a:r>
            <a:r>
              <a:rPr lang="ru-RU" sz="1600" dirty="0"/>
              <a:t> </a:t>
            </a:r>
            <a:r>
              <a:rPr lang="ru-RU" sz="1600" dirty="0" err="1"/>
              <a:t>негізгі</a:t>
            </a:r>
            <a:r>
              <a:rPr lang="ru-RU" sz="1600" dirty="0"/>
              <a:t> бөлігі-75% - </a:t>
            </a:r>
            <a:r>
              <a:rPr lang="ru-RU" sz="1600" dirty="0" err="1"/>
              <a:t>шетелден</a:t>
            </a:r>
            <a:r>
              <a:rPr lang="ru-RU" sz="1600" dirty="0"/>
              <a:t>, </a:t>
            </a:r>
            <a:r>
              <a:rPr lang="ru-RU" sz="1600" dirty="0" err="1"/>
              <a:t>Қытайдан</a:t>
            </a:r>
            <a:r>
              <a:rPr lang="ru-RU" sz="1600" dirty="0"/>
              <a:t> </a:t>
            </a:r>
            <a:r>
              <a:rPr lang="ru-RU" sz="1600" dirty="0" err="1"/>
              <a:t>елге</a:t>
            </a:r>
            <a:r>
              <a:rPr lang="ru-RU" sz="1600" dirty="0"/>
              <a:t> </a:t>
            </a:r>
            <a:r>
              <a:rPr lang="ru-RU" sz="1600" dirty="0" err="1"/>
              <a:t>әкелінеді</a:t>
            </a:r>
            <a:r>
              <a:rPr lang="ru-RU" sz="1600" dirty="0"/>
              <a:t>.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ретте</a:t>
            </a:r>
            <a:r>
              <a:rPr lang="ru-RU" sz="1600" dirty="0"/>
              <a:t> </a:t>
            </a:r>
            <a:r>
              <a:rPr lang="ru-RU" sz="1600" dirty="0" err="1"/>
              <a:t>пиротехникалық</a:t>
            </a:r>
            <a:r>
              <a:rPr lang="ru-RU" sz="1600" dirty="0"/>
              <a:t> </a:t>
            </a:r>
            <a:r>
              <a:rPr lang="ru-RU" sz="1600" dirty="0" err="1"/>
              <a:t>құрылғылардың</a:t>
            </a:r>
            <a:r>
              <a:rPr lang="ru-RU" sz="1600" dirty="0"/>
              <a:t> басым </a:t>
            </a:r>
            <a:r>
              <a:rPr lang="ru-RU" sz="1600" dirty="0" err="1"/>
              <a:t>бөлігі</a:t>
            </a:r>
            <a:r>
              <a:rPr lang="ru-RU" sz="1600" dirty="0"/>
              <a:t> </a:t>
            </a:r>
            <a:r>
              <a:rPr lang="ru-RU" sz="1600" dirty="0" err="1"/>
              <a:t>қауіпсіздік</a:t>
            </a:r>
            <a:r>
              <a:rPr lang="ru-RU" sz="1600" dirty="0"/>
              <a:t> </a:t>
            </a:r>
            <a:r>
              <a:rPr lang="ru-RU" sz="1600" dirty="0" err="1"/>
              <a:t>талаптарына</a:t>
            </a:r>
            <a:r>
              <a:rPr lang="ru-RU" sz="1600" dirty="0"/>
              <a:t> </a:t>
            </a:r>
            <a:r>
              <a:rPr lang="ru-RU" sz="1600" dirty="0" err="1"/>
              <a:t>жауап</a:t>
            </a:r>
            <a:r>
              <a:rPr lang="ru-RU" sz="1600" dirty="0"/>
              <a:t> </a:t>
            </a:r>
            <a:r>
              <a:rPr lang="ru-RU" sz="1600" dirty="0" err="1"/>
              <a:t>бермейді</a:t>
            </a:r>
            <a:r>
              <a:rPr lang="ru-RU" sz="1600" dirty="0"/>
              <a:t>. </a:t>
            </a:r>
            <a:r>
              <a:rPr lang="ru-RU" sz="1600" dirty="0" err="1"/>
              <a:t>Пиротехниканы</a:t>
            </a:r>
            <a:r>
              <a:rPr lang="ru-RU" sz="1600" dirty="0"/>
              <a:t> "</a:t>
            </a:r>
            <a:r>
              <a:rPr lang="ru-RU" sz="1600" dirty="0" err="1"/>
              <a:t>қолдан</a:t>
            </a:r>
            <a:r>
              <a:rPr lang="ru-RU" sz="1600" dirty="0"/>
              <a:t>" </a:t>
            </a:r>
            <a:r>
              <a:rPr lang="ru-RU" sz="1600" dirty="0" err="1"/>
              <a:t>сатып</a:t>
            </a:r>
            <a:r>
              <a:rPr lang="ru-RU" sz="1600" dirty="0"/>
              <a:t> </a:t>
            </a:r>
            <a:r>
              <a:rPr lang="ru-RU" sz="1600" dirty="0" err="1"/>
              <a:t>алмаңыз</a:t>
            </a:r>
            <a:r>
              <a:rPr lang="ru-RU" sz="1600" dirty="0"/>
              <a:t>.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өртке</a:t>
            </a:r>
            <a:r>
              <a:rPr lang="ru-RU" sz="1600" dirty="0"/>
              <a:t>, </a:t>
            </a:r>
            <a:r>
              <a:rPr lang="ru-RU" sz="1600" dirty="0" err="1"/>
              <a:t>күйікке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жарақатқа</a:t>
            </a:r>
            <a:r>
              <a:rPr lang="ru-RU" sz="1600" dirty="0"/>
              <a:t> </a:t>
            </a:r>
            <a:r>
              <a:rPr lang="ru-RU" sz="1600" dirty="0" err="1"/>
              <a:t>айналуы</a:t>
            </a:r>
            <a:r>
              <a:rPr lang="ru-RU" sz="1600" dirty="0"/>
              <a:t> </a:t>
            </a:r>
            <a:r>
              <a:rPr lang="ru-RU" sz="1600" dirty="0" err="1"/>
              <a:t>мүмкін!Заманауи</a:t>
            </a:r>
            <a:r>
              <a:rPr lang="ru-RU" sz="1600" dirty="0"/>
              <a:t> пиротехника </a:t>
            </a:r>
            <a:r>
              <a:rPr lang="ru-RU" sz="1600" dirty="0" err="1"/>
              <a:t>балалар</a:t>
            </a:r>
            <a:r>
              <a:rPr lang="ru-RU" sz="1600" dirty="0"/>
              <a:t> мен </a:t>
            </a:r>
            <a:r>
              <a:rPr lang="ru-RU" sz="1600" dirty="0" err="1"/>
              <a:t>жасөспірімдерде</a:t>
            </a:r>
            <a:r>
              <a:rPr lang="ru-RU" sz="1600" dirty="0"/>
              <a:t> </a:t>
            </a:r>
            <a:r>
              <a:rPr lang="ru-RU" sz="1600" dirty="0" err="1"/>
              <a:t>үлкен</a:t>
            </a:r>
            <a:r>
              <a:rPr lang="ru-RU" sz="1600" dirty="0"/>
              <a:t> </a:t>
            </a:r>
            <a:r>
              <a:rPr lang="ru-RU" sz="1600" dirty="0" err="1"/>
              <a:t>қызығушылық</a:t>
            </a:r>
            <a:r>
              <a:rPr lang="ru-RU" sz="1600" dirty="0"/>
              <a:t> </a:t>
            </a:r>
            <a:r>
              <a:rPr lang="ru-RU" sz="1600" dirty="0" err="1"/>
              <a:t>тудырады</a:t>
            </a:r>
            <a:r>
              <a:rPr lang="ru-RU" sz="1600" dirty="0"/>
              <a:t>. </a:t>
            </a:r>
            <a:r>
              <a:rPr lang="ru-RU" sz="1600" dirty="0" err="1"/>
              <a:t>Көптеген</a:t>
            </a:r>
            <a:r>
              <a:rPr lang="ru-RU" sz="1600" dirty="0"/>
              <a:t> </a:t>
            </a:r>
            <a:r>
              <a:rPr lang="ru-RU" sz="1600" dirty="0" err="1"/>
              <a:t>балалар</a:t>
            </a:r>
            <a:r>
              <a:rPr lang="ru-RU" sz="1600" dirty="0"/>
              <a:t> </a:t>
            </a:r>
            <a:r>
              <a:rPr lang="ru-RU" sz="1600" dirty="0" err="1"/>
              <a:t>дүкендерде</a:t>
            </a:r>
            <a:r>
              <a:rPr lang="ru-RU" sz="1600" dirty="0"/>
              <a:t> </a:t>
            </a:r>
            <a:r>
              <a:rPr lang="ru-RU" sz="1600" dirty="0" err="1"/>
              <a:t>өрт</a:t>
            </a:r>
            <a:r>
              <a:rPr lang="ru-RU" sz="1600" dirty="0"/>
              <a:t> </a:t>
            </a:r>
            <a:r>
              <a:rPr lang="ru-RU" sz="1600" dirty="0" err="1"/>
              <a:t>сөндіргіштерді</a:t>
            </a:r>
            <a:r>
              <a:rPr lang="ru-RU" sz="1600" dirty="0"/>
              <a:t> </a:t>
            </a:r>
            <a:r>
              <a:rPr lang="ru-RU" sz="1600" dirty="0" err="1"/>
              <a:t>өздері</a:t>
            </a:r>
            <a:r>
              <a:rPr lang="ru-RU" sz="1600" dirty="0"/>
              <a:t> </a:t>
            </a:r>
            <a:r>
              <a:rPr lang="ru-RU" sz="1600" dirty="0" err="1"/>
              <a:t>сатып</a:t>
            </a:r>
            <a:r>
              <a:rPr lang="ru-RU" sz="1600" dirty="0"/>
              <a:t> </a:t>
            </a:r>
            <a:r>
              <a:rPr lang="ru-RU" sz="1600" dirty="0" err="1"/>
              <a:t>алады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оны </a:t>
            </a:r>
            <a:r>
              <a:rPr lang="ru-RU" sz="1600" dirty="0" err="1"/>
              <a:t>бақылаусыз</a:t>
            </a:r>
            <a:r>
              <a:rPr lang="ru-RU" sz="1600" dirty="0"/>
              <a:t> </a:t>
            </a:r>
            <a:r>
              <a:rPr lang="ru-RU" sz="1600" dirty="0" err="1"/>
              <a:t>пайдаланады.Құрметті</a:t>
            </a:r>
            <a:r>
              <a:rPr lang="ru-RU" sz="1600" dirty="0"/>
              <a:t> </a:t>
            </a:r>
            <a:r>
              <a:rPr lang="ru-RU" sz="1600" dirty="0" err="1"/>
              <a:t>ата-аналар</a:t>
            </a:r>
            <a:r>
              <a:rPr lang="ru-RU" sz="1600" dirty="0"/>
              <a:t>, </a:t>
            </a:r>
            <a:r>
              <a:rPr lang="ru-RU" sz="1600" dirty="0" err="1"/>
              <a:t>өз</a:t>
            </a:r>
            <a:r>
              <a:rPr lang="ru-RU" sz="1600" dirty="0"/>
              <a:t> </a:t>
            </a:r>
            <a:r>
              <a:rPr lang="ru-RU" sz="1600" dirty="0" err="1"/>
              <a:t>балаларымен</a:t>
            </a:r>
            <a:r>
              <a:rPr lang="ru-RU" sz="1600" dirty="0"/>
              <a:t> </a:t>
            </a:r>
            <a:r>
              <a:rPr lang="ru-RU" sz="1600" dirty="0" err="1"/>
              <a:t>пиротехниканы</a:t>
            </a:r>
            <a:r>
              <a:rPr lang="ru-RU" sz="1600" dirty="0"/>
              <a:t> </a:t>
            </a:r>
            <a:r>
              <a:rPr lang="ru-RU" sz="1600" dirty="0" err="1"/>
              <a:t>өз</a:t>
            </a:r>
            <a:r>
              <a:rPr lang="ru-RU" sz="1600" dirty="0"/>
              <a:t> </a:t>
            </a:r>
            <a:r>
              <a:rPr lang="ru-RU" sz="1600" dirty="0" err="1"/>
              <a:t>бетінше</a:t>
            </a:r>
            <a:r>
              <a:rPr lang="ru-RU" sz="1600" dirty="0"/>
              <a:t> </a:t>
            </a:r>
            <a:r>
              <a:rPr lang="ru-RU" sz="1600" dirty="0" err="1"/>
              <a:t>сатып</a:t>
            </a:r>
            <a:r>
              <a:rPr lang="ru-RU" sz="1600" dirty="0"/>
              <a:t> </a:t>
            </a:r>
            <a:r>
              <a:rPr lang="ru-RU" sz="1600" dirty="0" err="1"/>
              <a:t>алуға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оны </a:t>
            </a:r>
            <a:r>
              <a:rPr lang="ru-RU" sz="1600" dirty="0" err="1"/>
              <a:t>ересектердің</a:t>
            </a:r>
            <a:r>
              <a:rPr lang="ru-RU" sz="1600" dirty="0"/>
              <a:t> </a:t>
            </a:r>
            <a:r>
              <a:rPr lang="ru-RU" sz="1600" dirty="0" err="1"/>
              <a:t>бақылауынсыз</a:t>
            </a:r>
            <a:r>
              <a:rPr lang="ru-RU" sz="1600" dirty="0"/>
              <a:t> </a:t>
            </a:r>
            <a:r>
              <a:rPr lang="ru-RU" sz="1600" dirty="0" err="1"/>
              <a:t>пайдалануға</a:t>
            </a:r>
            <a:r>
              <a:rPr lang="ru-RU" sz="1600" dirty="0"/>
              <a:t> </a:t>
            </a:r>
            <a:r>
              <a:rPr lang="ru-RU" sz="1600" dirty="0" err="1"/>
              <a:t>тыйым</a:t>
            </a:r>
            <a:r>
              <a:rPr lang="ru-RU" sz="1600" dirty="0"/>
              <a:t> салу </a:t>
            </a:r>
            <a:r>
              <a:rPr lang="ru-RU" sz="1600" dirty="0" err="1"/>
              <a:t>туралы</a:t>
            </a:r>
            <a:r>
              <a:rPr lang="ru-RU" sz="1600" dirty="0"/>
              <a:t> </a:t>
            </a:r>
            <a:r>
              <a:rPr lang="ru-RU" sz="1600" dirty="0" err="1"/>
              <a:t>түсіндіру</a:t>
            </a:r>
            <a:r>
              <a:rPr lang="ru-RU" sz="1600" dirty="0"/>
              <a:t> </a:t>
            </a:r>
            <a:r>
              <a:rPr lang="ru-RU" sz="1600" dirty="0" err="1"/>
              <a:t>әңгімелерін</a:t>
            </a:r>
            <a:r>
              <a:rPr lang="ru-RU" sz="1600" dirty="0"/>
              <a:t> жүргізіңіздер.18 </a:t>
            </a:r>
            <a:r>
              <a:rPr lang="ru-RU" sz="1600" dirty="0" err="1"/>
              <a:t>жасқа</a:t>
            </a:r>
            <a:r>
              <a:rPr lang="ru-RU" sz="1600" dirty="0"/>
              <a:t> </a:t>
            </a:r>
            <a:r>
              <a:rPr lang="ru-RU" sz="1600" dirty="0" err="1"/>
              <a:t>дейінгі</a:t>
            </a:r>
            <a:r>
              <a:rPr lang="ru-RU" sz="1600" dirty="0"/>
              <a:t> </a:t>
            </a:r>
            <a:r>
              <a:rPr lang="ru-RU" sz="1600" dirty="0" err="1"/>
              <a:t>балаларға</a:t>
            </a:r>
            <a:r>
              <a:rPr lang="ru-RU" sz="1600" dirty="0"/>
              <a:t> </a:t>
            </a:r>
            <a:r>
              <a:rPr lang="ru-RU" sz="1600" dirty="0" err="1"/>
              <a:t>петардаларды</a:t>
            </a:r>
            <a:r>
              <a:rPr lang="ru-RU" sz="1600" dirty="0"/>
              <a:t>, </a:t>
            </a:r>
            <a:r>
              <a:rPr lang="ru-RU" sz="1600" dirty="0" err="1"/>
              <a:t>фейерверктерді</a:t>
            </a:r>
            <a:r>
              <a:rPr lang="ru-RU" sz="1600" dirty="0"/>
              <a:t>, </a:t>
            </a:r>
            <a:r>
              <a:rPr lang="ru-RU" sz="1600" dirty="0" err="1"/>
              <a:t>шартылдақтарды</a:t>
            </a:r>
            <a:r>
              <a:rPr lang="ru-RU" sz="1600" dirty="0"/>
              <a:t> </a:t>
            </a:r>
            <a:r>
              <a:rPr lang="ru-RU" sz="1600" dirty="0" err="1"/>
              <a:t>пайдалануға</a:t>
            </a:r>
            <a:r>
              <a:rPr lang="ru-RU" sz="1600" dirty="0"/>
              <a:t> </a:t>
            </a:r>
            <a:r>
              <a:rPr lang="ru-RU" sz="1600" dirty="0" err="1"/>
              <a:t>қатаң</a:t>
            </a:r>
            <a:r>
              <a:rPr lang="ru-RU" sz="1600" dirty="0"/>
              <a:t> </a:t>
            </a:r>
            <a:r>
              <a:rPr lang="ru-RU" sz="1600" dirty="0" err="1"/>
              <a:t>тыйым</a:t>
            </a:r>
            <a:r>
              <a:rPr lang="ru-RU" sz="1600" dirty="0"/>
              <a:t> </a:t>
            </a:r>
            <a:r>
              <a:rPr lang="ru-RU" sz="1600" dirty="0" err="1"/>
              <a:t>салынады</a:t>
            </a:r>
            <a:r>
              <a:rPr lang="ru-RU" sz="1600" dirty="0"/>
              <a:t>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/>
              <a:t>Ересектермен</a:t>
            </a:r>
            <a:r>
              <a:rPr lang="ru-RU" sz="3600" b="1" dirty="0"/>
              <a:t> </a:t>
            </a:r>
            <a:r>
              <a:rPr lang="ru-RU" sz="3600" b="1" dirty="0" err="1"/>
              <a:t>пиротехниканы</a:t>
            </a:r>
            <a:r>
              <a:rPr lang="ru-RU" sz="3600" b="1" dirty="0"/>
              <a:t> </a:t>
            </a:r>
            <a:r>
              <a:rPr lang="ru-RU" sz="3600" b="1" dirty="0" err="1"/>
              <a:t>пайдалану</a:t>
            </a:r>
            <a:r>
              <a:rPr lang="ru-RU" sz="3600" b="1" dirty="0"/>
              <a:t> </a:t>
            </a:r>
            <a:r>
              <a:rPr lang="ru-RU" sz="3600" b="1" dirty="0" err="1"/>
              <a:t>кезіндегі</a:t>
            </a:r>
            <a:r>
              <a:rPr lang="ru-RU" sz="3600" b="1" dirty="0"/>
              <a:t> </a:t>
            </a:r>
            <a:r>
              <a:rPr lang="ru-RU" sz="3600" b="1" dirty="0" err="1"/>
              <a:t>қауіпсіздік</a:t>
            </a:r>
            <a:r>
              <a:rPr lang="ru-RU" sz="3600" b="1" dirty="0"/>
              <a:t> </a:t>
            </a:r>
            <a:r>
              <a:rPr lang="ru-RU" sz="3600" b="1" dirty="0" err="1"/>
              <a:t>ережелері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2922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400" dirty="0"/>
              <a:t> </a:t>
            </a:r>
            <a:r>
              <a:rPr lang="ru-RU" sz="3400" dirty="0" err="1"/>
              <a:t>Егер</a:t>
            </a:r>
            <a:r>
              <a:rPr lang="ru-RU" sz="3400" dirty="0"/>
              <a:t> </a:t>
            </a:r>
            <a:r>
              <a:rPr lang="ru-RU" sz="3400" dirty="0" err="1"/>
              <a:t>сіз</a:t>
            </a:r>
            <a:r>
              <a:rPr lang="ru-RU" sz="3400" dirty="0"/>
              <a:t> </a:t>
            </a:r>
            <a:r>
              <a:rPr lang="ru-RU" sz="3400" dirty="0" err="1"/>
              <a:t>пиротехниканы</a:t>
            </a:r>
            <a:r>
              <a:rPr lang="ru-RU" sz="3400" dirty="0"/>
              <a:t> </a:t>
            </a:r>
            <a:r>
              <a:rPr lang="ru-RU" sz="3400" dirty="0" err="1"/>
              <a:t>қалай</a:t>
            </a:r>
            <a:r>
              <a:rPr lang="ru-RU" sz="3400" dirty="0"/>
              <a:t> </a:t>
            </a:r>
            <a:r>
              <a:rPr lang="ru-RU" sz="3400" dirty="0" err="1"/>
              <a:t>пайдалану</a:t>
            </a:r>
            <a:r>
              <a:rPr lang="ru-RU" sz="3400" dirty="0"/>
              <a:t> </a:t>
            </a:r>
            <a:r>
              <a:rPr lang="ru-RU" sz="3400" dirty="0" err="1"/>
              <a:t>керектігін</a:t>
            </a:r>
            <a:r>
              <a:rPr lang="ru-RU" sz="3400" dirty="0"/>
              <a:t> </a:t>
            </a:r>
            <a:r>
              <a:rPr lang="ru-RU" sz="3400" dirty="0" err="1"/>
              <a:t>түсінбесеңіз</a:t>
            </a:r>
            <a:r>
              <a:rPr lang="ru-RU" sz="3400" dirty="0"/>
              <a:t>, ал </a:t>
            </a:r>
            <a:r>
              <a:rPr lang="ru-RU" sz="3400" dirty="0" err="1"/>
              <a:t>нұсқаулық</a:t>
            </a:r>
            <a:r>
              <a:rPr lang="ru-RU" sz="3400" dirty="0"/>
              <a:t> </a:t>
            </a:r>
            <a:r>
              <a:rPr lang="ru-RU" sz="3400" dirty="0" err="1"/>
              <a:t>қоса</a:t>
            </a:r>
            <a:r>
              <a:rPr lang="ru-RU" sz="3400" dirty="0"/>
              <a:t> </a:t>
            </a:r>
            <a:r>
              <a:rPr lang="ru-RU" sz="3400" dirty="0" err="1"/>
              <a:t>берілмесе</a:t>
            </a:r>
            <a:r>
              <a:rPr lang="ru-RU" sz="3400" dirty="0"/>
              <a:t> </a:t>
            </a:r>
            <a:r>
              <a:rPr lang="ru-RU" sz="3400" dirty="0" err="1"/>
              <a:t>немесе</a:t>
            </a:r>
            <a:r>
              <a:rPr lang="ru-RU" sz="3400" dirty="0"/>
              <a:t> </a:t>
            </a:r>
            <a:r>
              <a:rPr lang="ru-RU" sz="3400" dirty="0" err="1"/>
              <a:t>ол</a:t>
            </a:r>
            <a:r>
              <a:rPr lang="ru-RU" sz="3400" dirty="0"/>
              <a:t> </a:t>
            </a:r>
            <a:r>
              <a:rPr lang="ru-RU" sz="3400" dirty="0" err="1"/>
              <a:t>сізге</a:t>
            </a:r>
            <a:r>
              <a:rPr lang="ru-RU" sz="3400" dirty="0"/>
              <a:t> </a:t>
            </a:r>
            <a:r>
              <a:rPr lang="ru-RU" sz="3400" dirty="0" err="1"/>
              <a:t>түсініксіз</a:t>
            </a:r>
            <a:r>
              <a:rPr lang="ru-RU" sz="3400" dirty="0"/>
              <a:t> </a:t>
            </a:r>
            <a:r>
              <a:rPr lang="ru-RU" sz="3400" dirty="0" err="1"/>
              <a:t>тілде</a:t>
            </a:r>
            <a:r>
              <a:rPr lang="ru-RU" sz="3400" dirty="0"/>
              <a:t> </a:t>
            </a:r>
            <a:r>
              <a:rPr lang="ru-RU" sz="3400" dirty="0" err="1"/>
              <a:t>жазылса</a:t>
            </a:r>
            <a:r>
              <a:rPr lang="ru-RU" sz="3400" dirty="0"/>
              <a:t>, оны </a:t>
            </a:r>
            <a:r>
              <a:rPr lang="ru-RU" sz="3400" dirty="0" err="1"/>
              <a:t>пайдаланбаңыз.Пиротехниканы</a:t>
            </a:r>
            <a:r>
              <a:rPr lang="ru-RU" sz="3400" dirty="0"/>
              <a:t> </a:t>
            </a:r>
            <a:r>
              <a:rPr lang="ru-RU" sz="3400" dirty="0" err="1"/>
              <a:t>пайдалану</a:t>
            </a:r>
            <a:r>
              <a:rPr lang="ru-RU" sz="3400" dirty="0"/>
              <a:t> </a:t>
            </a:r>
            <a:r>
              <a:rPr lang="ru-RU" sz="3400" dirty="0" err="1"/>
              <a:t>алдында</a:t>
            </a:r>
            <a:r>
              <a:rPr lang="ru-RU" sz="3400" dirty="0"/>
              <a:t> </a:t>
            </a:r>
            <a:r>
              <a:rPr lang="ru-RU" sz="3400" dirty="0" err="1"/>
              <a:t>нұсқаулықпен</a:t>
            </a:r>
            <a:r>
              <a:rPr lang="ru-RU" sz="3400" dirty="0"/>
              <a:t> МҰҚИЯТ </a:t>
            </a:r>
            <a:r>
              <a:rPr lang="ru-RU" sz="3400" dirty="0" err="1"/>
              <a:t>танысыңыз.Салюттерді</a:t>
            </a:r>
            <a:r>
              <a:rPr lang="ru-RU" sz="3400" dirty="0"/>
              <a:t> </a:t>
            </a:r>
            <a:r>
              <a:rPr lang="ru-RU" sz="3400" dirty="0" err="1"/>
              <a:t>тұрғын</a:t>
            </a:r>
            <a:r>
              <a:rPr lang="ru-RU" sz="3400" dirty="0"/>
              <a:t> </a:t>
            </a:r>
            <a:r>
              <a:rPr lang="ru-RU" sz="3400" dirty="0" err="1"/>
              <a:t>үй-жайлардан</a:t>
            </a:r>
            <a:r>
              <a:rPr lang="ru-RU" sz="3400" dirty="0"/>
              <a:t> </a:t>
            </a:r>
            <a:r>
              <a:rPr lang="ru-RU" sz="3400" dirty="0" err="1"/>
              <a:t>және</a:t>
            </a:r>
            <a:r>
              <a:rPr lang="ru-RU" sz="3400" dirty="0"/>
              <a:t> тез </a:t>
            </a:r>
            <a:r>
              <a:rPr lang="ru-RU" sz="3400" dirty="0" err="1"/>
              <a:t>тұтанатын</a:t>
            </a:r>
            <a:r>
              <a:rPr lang="ru-RU" sz="3400" dirty="0"/>
              <a:t> </a:t>
            </a:r>
            <a:r>
              <a:rPr lang="ru-RU" sz="3400" dirty="0" err="1"/>
              <a:t>заттардан</a:t>
            </a:r>
            <a:r>
              <a:rPr lang="ru-RU" sz="3400" dirty="0"/>
              <a:t> 20 метр </a:t>
            </a:r>
            <a:r>
              <a:rPr lang="ru-RU" sz="3400" dirty="0" err="1"/>
              <a:t>жақын</a:t>
            </a:r>
            <a:r>
              <a:rPr lang="ru-RU" sz="3400" dirty="0"/>
              <a:t> </a:t>
            </a:r>
            <a:r>
              <a:rPr lang="ru-RU" sz="3400" dirty="0" err="1"/>
              <a:t>жерде</a:t>
            </a:r>
            <a:r>
              <a:rPr lang="ru-RU" sz="3400" dirty="0"/>
              <a:t>, </a:t>
            </a:r>
            <a:r>
              <a:rPr lang="ru-RU" sz="3400" dirty="0" err="1"/>
              <a:t>ағаштардың</a:t>
            </a:r>
            <a:r>
              <a:rPr lang="ru-RU" sz="3400" dirty="0"/>
              <a:t> </a:t>
            </a:r>
            <a:r>
              <a:rPr lang="ru-RU" sz="3400" dirty="0" err="1"/>
              <a:t>бастары</a:t>
            </a:r>
            <a:r>
              <a:rPr lang="ru-RU" sz="3400" dirty="0"/>
              <a:t> мен </a:t>
            </a:r>
            <a:r>
              <a:rPr lang="ru-RU" sz="3400" dirty="0" err="1"/>
              <a:t>бастырмаларының</a:t>
            </a:r>
            <a:r>
              <a:rPr lang="ru-RU" sz="3400" dirty="0"/>
              <a:t> </a:t>
            </a:r>
            <a:r>
              <a:rPr lang="ru-RU" sz="3400" dirty="0" err="1"/>
              <a:t>астында</a:t>
            </a:r>
            <a:r>
              <a:rPr lang="ru-RU" sz="3400" dirty="0"/>
              <a:t> </a:t>
            </a:r>
            <a:r>
              <a:rPr lang="ru-RU" sz="3400" dirty="0" err="1"/>
              <a:t>орналастыруға</a:t>
            </a:r>
            <a:r>
              <a:rPr lang="ru-RU" sz="3400" dirty="0"/>
              <a:t> </a:t>
            </a:r>
            <a:r>
              <a:rPr lang="ru-RU" sz="3400" dirty="0" err="1"/>
              <a:t>болмайды.Петардаларды</a:t>
            </a:r>
            <a:r>
              <a:rPr lang="ru-RU" sz="3400" dirty="0"/>
              <a:t> </a:t>
            </a:r>
            <a:r>
              <a:rPr lang="ru-RU" sz="3400" dirty="0" err="1"/>
              <a:t>қалтада</a:t>
            </a:r>
            <a:r>
              <a:rPr lang="ru-RU" sz="3400" dirty="0"/>
              <a:t> </a:t>
            </a:r>
            <a:r>
              <a:rPr lang="ru-RU" sz="3400" dirty="0" err="1"/>
              <a:t>алып</a:t>
            </a:r>
            <a:r>
              <a:rPr lang="ru-RU" sz="3400" dirty="0"/>
              <a:t> </a:t>
            </a:r>
            <a:r>
              <a:rPr lang="ru-RU" sz="3400" dirty="0" err="1"/>
              <a:t>жүруге</a:t>
            </a:r>
            <a:r>
              <a:rPr lang="ru-RU" sz="3400" dirty="0"/>
              <a:t> </a:t>
            </a:r>
            <a:r>
              <a:rPr lang="ru-RU" sz="3400" dirty="0" err="1"/>
              <a:t>және</a:t>
            </a:r>
            <a:r>
              <a:rPr lang="ru-RU" sz="3400" dirty="0"/>
              <a:t> </a:t>
            </a:r>
            <a:r>
              <a:rPr lang="ru-RU" sz="3400" dirty="0" err="1"/>
              <a:t>жағу</a:t>
            </a:r>
            <a:r>
              <a:rPr lang="ru-RU" sz="3400" dirty="0"/>
              <a:t> </a:t>
            </a:r>
            <a:r>
              <a:rPr lang="ru-RU" sz="3400" dirty="0" err="1"/>
              <a:t>кезінде</a:t>
            </a:r>
            <a:r>
              <a:rPr lang="ru-RU" sz="3400" dirty="0"/>
              <a:t> </a:t>
            </a:r>
            <a:r>
              <a:rPr lang="ru-RU" sz="3400" dirty="0" err="1"/>
              <a:t>бетіңіздің</a:t>
            </a:r>
            <a:r>
              <a:rPr lang="ru-RU" sz="3400" dirty="0"/>
              <a:t> </a:t>
            </a:r>
            <a:r>
              <a:rPr lang="ru-RU" sz="3400" dirty="0" err="1"/>
              <a:t>жанында</a:t>
            </a:r>
            <a:r>
              <a:rPr lang="ru-RU" sz="3400" dirty="0"/>
              <a:t> </a:t>
            </a:r>
            <a:r>
              <a:rPr lang="ru-RU" sz="3400" dirty="0" err="1"/>
              <a:t>білтені</a:t>
            </a:r>
            <a:r>
              <a:rPr lang="ru-RU" sz="3400" dirty="0"/>
              <a:t> </a:t>
            </a:r>
            <a:r>
              <a:rPr lang="ru-RU" sz="3400" dirty="0" err="1"/>
              <a:t>ұстауға</a:t>
            </a:r>
            <a:r>
              <a:rPr lang="ru-RU" sz="3400" dirty="0"/>
              <a:t> </a:t>
            </a:r>
            <a:r>
              <a:rPr lang="ru-RU" sz="3400" dirty="0" err="1"/>
              <a:t>болмайды.Пиротехникалық</a:t>
            </a:r>
            <a:r>
              <a:rPr lang="ru-RU" sz="3400" dirty="0"/>
              <a:t> </a:t>
            </a:r>
            <a:r>
              <a:rPr lang="ru-RU" sz="3400" dirty="0" err="1"/>
              <a:t>бұйымдардың</a:t>
            </a:r>
            <a:r>
              <a:rPr lang="ru-RU" sz="3400" dirty="0"/>
              <a:t> </a:t>
            </a:r>
            <a:r>
              <a:rPr lang="ru-RU" sz="3400" dirty="0" err="1"/>
              <a:t>жанында</a:t>
            </a:r>
            <a:r>
              <a:rPr lang="ru-RU" sz="3400" dirty="0"/>
              <a:t> </a:t>
            </a:r>
            <a:r>
              <a:rPr lang="ru-RU" sz="3400" dirty="0" err="1"/>
              <a:t>темекі</a:t>
            </a:r>
            <a:r>
              <a:rPr lang="ru-RU" sz="3400" dirty="0"/>
              <a:t> </a:t>
            </a:r>
            <a:r>
              <a:rPr lang="ru-RU" sz="3400" dirty="0" err="1"/>
              <a:t>шегуге</a:t>
            </a:r>
            <a:r>
              <a:rPr lang="ru-RU" sz="3400" dirty="0"/>
              <a:t> </a:t>
            </a:r>
            <a:r>
              <a:rPr lang="ru-RU" sz="3400" dirty="0" err="1"/>
              <a:t>тыйым</a:t>
            </a:r>
            <a:r>
              <a:rPr lang="ru-RU" sz="3400" dirty="0"/>
              <a:t> </a:t>
            </a:r>
            <a:r>
              <a:rPr lang="ru-RU" sz="3400" dirty="0" err="1"/>
              <a:t>салынады.Қатты</a:t>
            </a:r>
            <a:r>
              <a:rPr lang="ru-RU" sz="3400" dirty="0"/>
              <a:t> </a:t>
            </a:r>
            <a:r>
              <a:rPr lang="ru-RU" sz="3400" dirty="0" err="1"/>
              <a:t>желде</a:t>
            </a:r>
            <a:r>
              <a:rPr lang="ru-RU" sz="3400" dirty="0"/>
              <a:t> </a:t>
            </a:r>
            <a:r>
              <a:rPr lang="ru-RU" sz="3400" dirty="0" err="1"/>
              <a:t>отшашуды</a:t>
            </a:r>
            <a:r>
              <a:rPr lang="ru-RU" sz="3400" dirty="0"/>
              <a:t> </a:t>
            </a:r>
            <a:r>
              <a:rPr lang="ru-RU" sz="3400" dirty="0" err="1"/>
              <a:t>қолданбаңыз.Пиротехникалық</a:t>
            </a:r>
            <a:r>
              <a:rPr lang="ru-RU" sz="3400" dirty="0"/>
              <a:t> </a:t>
            </a:r>
            <a:r>
              <a:rPr lang="ru-RU" sz="3400" dirty="0" err="1"/>
              <a:t>құралдарды</a:t>
            </a:r>
            <a:r>
              <a:rPr lang="ru-RU" sz="3400" dirty="0"/>
              <a:t> </a:t>
            </a:r>
            <a:r>
              <a:rPr lang="ru-RU" sz="3400" dirty="0" err="1"/>
              <a:t>адамдар</a:t>
            </a:r>
            <a:r>
              <a:rPr lang="ru-RU" sz="3400" dirty="0"/>
              <a:t> мен </a:t>
            </a:r>
            <a:r>
              <a:rPr lang="ru-RU" sz="3400" dirty="0" err="1"/>
              <a:t>жануарларға</a:t>
            </a:r>
            <a:r>
              <a:rPr lang="ru-RU" sz="3400" dirty="0"/>
              <a:t> </a:t>
            </a:r>
            <a:r>
              <a:rPr lang="ru-RU" sz="3400" dirty="0" err="1"/>
              <a:t>бағыттамаңыз.Жағылған</a:t>
            </a:r>
            <a:r>
              <a:rPr lang="ru-RU" sz="3400" dirty="0"/>
              <a:t> </a:t>
            </a:r>
            <a:r>
              <a:rPr lang="ru-RU" sz="3400" dirty="0" err="1"/>
              <a:t>отшашулар</a:t>
            </a:r>
            <a:r>
              <a:rPr lang="ru-RU" sz="3400" dirty="0"/>
              <a:t> мен </a:t>
            </a:r>
            <a:r>
              <a:rPr lang="ru-RU" sz="3400" dirty="0" err="1"/>
              <a:t>отшашуларға</a:t>
            </a:r>
            <a:r>
              <a:rPr lang="ru-RU" sz="3400" dirty="0"/>
              <a:t> 15 </a:t>
            </a:r>
            <a:r>
              <a:rPr lang="ru-RU" sz="3400" dirty="0" err="1"/>
              <a:t>метрден</a:t>
            </a:r>
            <a:r>
              <a:rPr lang="ru-RU" sz="3400" dirty="0"/>
              <a:t> </a:t>
            </a:r>
            <a:r>
              <a:rPr lang="ru-RU" sz="3400" dirty="0" err="1"/>
              <a:t>жақын</a:t>
            </a:r>
            <a:r>
              <a:rPr lang="ru-RU" sz="3400" dirty="0"/>
              <a:t> </a:t>
            </a:r>
            <a:r>
              <a:rPr lang="ru-RU" sz="3400" dirty="0" err="1"/>
              <a:t>жақындамаңыз.Поджигать</a:t>
            </a:r>
            <a:r>
              <a:rPr lang="ru-RU" sz="3400" dirty="0"/>
              <a:t> фитиль </a:t>
            </a:r>
            <a:r>
              <a:rPr lang="ru-RU" sz="3400" dirty="0" err="1"/>
              <a:t>қандай</a:t>
            </a:r>
            <a:r>
              <a:rPr lang="ru-RU" sz="3400" dirty="0"/>
              <a:t> </a:t>
            </a:r>
            <a:r>
              <a:rPr lang="ru-RU" sz="3400" dirty="0" err="1"/>
              <a:t>қашықтықта</a:t>
            </a:r>
            <a:r>
              <a:rPr lang="ru-RU" sz="3400" dirty="0"/>
              <a:t> </a:t>
            </a:r>
            <a:r>
              <a:rPr lang="ru-RU" sz="3400" dirty="0" err="1"/>
              <a:t>қол</a:t>
            </a:r>
            <a:r>
              <a:rPr lang="ru-RU" sz="3400" dirty="0"/>
              <a:t> </a:t>
            </a:r>
            <a:r>
              <a:rPr lang="ru-RU" sz="3400" dirty="0" err="1"/>
              <a:t>созу.Петардаларды</a:t>
            </a:r>
            <a:r>
              <a:rPr lang="ru-RU" sz="3400" dirty="0"/>
              <a:t> 18 </a:t>
            </a:r>
            <a:r>
              <a:rPr lang="ru-RU" sz="3400" dirty="0" err="1"/>
              <a:t>жасқа</a:t>
            </a:r>
            <a:r>
              <a:rPr lang="ru-RU" sz="3400" dirty="0"/>
              <a:t> </a:t>
            </a:r>
            <a:r>
              <a:rPr lang="ru-RU" sz="3400" dirty="0" err="1"/>
              <a:t>толған</a:t>
            </a:r>
            <a:r>
              <a:rPr lang="ru-RU" sz="3400" dirty="0"/>
              <a:t> </a:t>
            </a:r>
            <a:r>
              <a:rPr lang="ru-RU" sz="3400" dirty="0" err="1"/>
              <a:t>адамдар</a:t>
            </a:r>
            <a:r>
              <a:rPr lang="ru-RU" sz="3400" dirty="0"/>
              <a:t> </a:t>
            </a:r>
            <a:r>
              <a:rPr lang="ru-RU" sz="3400" dirty="0" err="1"/>
              <a:t>ғана</a:t>
            </a:r>
            <a:r>
              <a:rPr lang="ru-RU" sz="3400" dirty="0"/>
              <a:t> </a:t>
            </a:r>
            <a:r>
              <a:rPr lang="ru-RU" sz="3400" dirty="0" err="1"/>
              <a:t>қолдануы</a:t>
            </a:r>
            <a:r>
              <a:rPr lang="ru-RU" sz="3400" dirty="0"/>
              <a:t> </a:t>
            </a:r>
            <a:r>
              <a:rPr lang="ru-RU" sz="3400" dirty="0" err="1"/>
              <a:t>тиіс.Балаларды</a:t>
            </a:r>
            <a:r>
              <a:rPr lang="ru-RU" sz="3400" dirty="0"/>
              <a:t> </a:t>
            </a:r>
            <a:r>
              <a:rPr lang="ru-RU" sz="3400" dirty="0" err="1"/>
              <a:t>назардан</a:t>
            </a:r>
            <a:r>
              <a:rPr lang="ru-RU" sz="3400" dirty="0"/>
              <a:t> </a:t>
            </a:r>
            <a:r>
              <a:rPr lang="ru-RU" sz="3400" dirty="0" err="1"/>
              <a:t>тыс</a:t>
            </a:r>
            <a:r>
              <a:rPr lang="ru-RU" sz="3400" dirty="0"/>
              <a:t> </a:t>
            </a:r>
            <a:r>
              <a:rPr lang="ru-RU" sz="3400" dirty="0" err="1"/>
              <a:t>қалдырмаңыз</a:t>
            </a:r>
            <a:r>
              <a:rPr lang="ru-RU" sz="3400" dirty="0"/>
              <a:t>, </a:t>
            </a:r>
            <a:r>
              <a:rPr lang="ru-RU" sz="3400" dirty="0" err="1"/>
              <a:t>оларға</a:t>
            </a:r>
            <a:r>
              <a:rPr lang="ru-RU" sz="3400" dirty="0"/>
              <a:t> </a:t>
            </a:r>
            <a:r>
              <a:rPr lang="ru-RU" sz="3400" dirty="0" err="1"/>
              <a:t>пиротехниканы</a:t>
            </a:r>
            <a:r>
              <a:rPr lang="ru-RU" sz="3400" dirty="0"/>
              <a:t> </a:t>
            </a:r>
            <a:r>
              <a:rPr lang="ru-RU" sz="3400" dirty="0" err="1"/>
              <a:t>бермеңіз.Жарамдылық</a:t>
            </a:r>
            <a:r>
              <a:rPr lang="ru-RU" sz="3400" dirty="0"/>
              <a:t> </a:t>
            </a:r>
            <a:r>
              <a:rPr lang="ru-RU" sz="3400" dirty="0" err="1"/>
              <a:t>мерзімі</a:t>
            </a:r>
            <a:r>
              <a:rPr lang="ru-RU" sz="3400" dirty="0"/>
              <a:t> </a:t>
            </a:r>
            <a:r>
              <a:rPr lang="ru-RU" sz="3400" dirty="0" err="1"/>
              <a:t>өткен</a:t>
            </a:r>
            <a:r>
              <a:rPr lang="ru-RU" sz="3400" dirty="0"/>
              <a:t> </a:t>
            </a:r>
            <a:r>
              <a:rPr lang="ru-RU" sz="3400" dirty="0" err="1"/>
              <a:t>немесе</a:t>
            </a:r>
            <a:r>
              <a:rPr lang="ru-RU" sz="3400" dirty="0"/>
              <a:t> </a:t>
            </a:r>
            <a:r>
              <a:rPr lang="ru-RU" sz="3400" dirty="0" err="1"/>
              <a:t>ақаулары</a:t>
            </a:r>
            <a:r>
              <a:rPr lang="ru-RU" sz="3400" dirty="0"/>
              <a:t> бар </a:t>
            </a:r>
            <a:r>
              <a:rPr lang="ru-RU" sz="3400" dirty="0" err="1"/>
              <a:t>пиротехниканы</a:t>
            </a:r>
            <a:r>
              <a:rPr lang="ru-RU" sz="3400" dirty="0"/>
              <a:t> </a:t>
            </a:r>
            <a:r>
              <a:rPr lang="ru-RU" sz="3400" dirty="0" err="1"/>
              <a:t>пайдалануға</a:t>
            </a:r>
            <a:r>
              <a:rPr lang="ru-RU" sz="3400" dirty="0"/>
              <a:t> </a:t>
            </a:r>
            <a:r>
              <a:rPr lang="ru-RU" sz="3400" dirty="0" err="1"/>
              <a:t>болмайды.Пиротехникалық</a:t>
            </a:r>
            <a:r>
              <a:rPr lang="ru-RU" sz="3400" dirty="0"/>
              <a:t> </a:t>
            </a:r>
            <a:r>
              <a:rPr lang="ru-RU" sz="3400" dirty="0" err="1"/>
              <a:t>бұйымдарды</a:t>
            </a:r>
            <a:r>
              <a:rPr lang="ru-RU" sz="3400" dirty="0"/>
              <a:t> </a:t>
            </a:r>
            <a:r>
              <a:rPr lang="ru-RU" sz="3400" dirty="0" err="1"/>
              <a:t>бөлшектеуге</a:t>
            </a:r>
            <a:r>
              <a:rPr lang="ru-RU" sz="3400" dirty="0"/>
              <a:t> </a:t>
            </a:r>
            <a:r>
              <a:rPr lang="ru-RU" sz="3400" dirty="0" err="1"/>
              <a:t>болмайды.Құрметті</a:t>
            </a:r>
            <a:r>
              <a:rPr lang="ru-RU" sz="3400" dirty="0"/>
              <a:t> </a:t>
            </a:r>
            <a:r>
              <a:rPr lang="ru-RU" sz="3400" dirty="0" err="1"/>
              <a:t>ата-аналар</a:t>
            </a:r>
            <a:r>
              <a:rPr lang="ru-RU" sz="3400" dirty="0"/>
              <a:t>! </a:t>
            </a:r>
            <a:r>
              <a:rPr lang="ru-RU" sz="3400" dirty="0" err="1"/>
              <a:t>Қазіргі</a:t>
            </a:r>
            <a:r>
              <a:rPr lang="ru-RU" sz="3400" dirty="0"/>
              <a:t> </a:t>
            </a:r>
            <a:r>
              <a:rPr lang="ru-RU" sz="3400" dirty="0" err="1"/>
              <a:t>әлемдегі</a:t>
            </a:r>
            <a:r>
              <a:rPr lang="ru-RU" sz="3400" dirty="0"/>
              <a:t> </a:t>
            </a:r>
            <a:r>
              <a:rPr lang="ru-RU" sz="3400" dirty="0" err="1"/>
              <a:t>қауіпсіздіктің</a:t>
            </a:r>
            <a:r>
              <a:rPr lang="ru-RU" sz="3400" dirty="0"/>
              <a:t> </a:t>
            </a:r>
            <a:r>
              <a:rPr lang="ru-RU" sz="3400" dirty="0" err="1"/>
              <a:t>ең</a:t>
            </a:r>
            <a:r>
              <a:rPr lang="ru-RU" sz="3400" dirty="0"/>
              <a:t> </a:t>
            </a:r>
            <a:r>
              <a:rPr lang="ru-RU" sz="3400" dirty="0" err="1"/>
              <a:t>жақсы</a:t>
            </a:r>
            <a:r>
              <a:rPr lang="ru-RU" sz="3400" dirty="0"/>
              <a:t> </a:t>
            </a:r>
            <a:r>
              <a:rPr lang="ru-RU" sz="3400" dirty="0" err="1"/>
              <a:t>ережесі-жол</a:t>
            </a:r>
            <a:r>
              <a:rPr lang="ru-RU" sz="3400" dirty="0"/>
              <a:t> </a:t>
            </a:r>
            <a:r>
              <a:rPr lang="ru-RU" sz="3400" dirty="0" err="1"/>
              <a:t>бермеу</a:t>
            </a:r>
            <a:r>
              <a:rPr lang="ru-RU" sz="3400" dirty="0"/>
              <a:t>, </a:t>
            </a:r>
            <a:r>
              <a:rPr lang="ru-RU" sz="3400" dirty="0" err="1"/>
              <a:t>қауіп</a:t>
            </a:r>
            <a:r>
              <a:rPr lang="ru-RU" sz="3400" dirty="0"/>
              <a:t> </a:t>
            </a:r>
            <a:r>
              <a:rPr lang="ru-RU" sz="3400" dirty="0" err="1"/>
              <a:t>төндірмеу</a:t>
            </a:r>
            <a:r>
              <a:rPr lang="ru-RU" sz="3400" dirty="0"/>
              <a:t>!</a:t>
            </a:r>
          </a:p>
          <a:p>
            <a:pPr>
              <a:buNone/>
            </a:pPr>
            <a:endParaRPr lang="ru-RU" sz="3400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1093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Білу маңызды және есте сақтау керек!! "Жаңа жыл келіпқалды  Қауіпсіздік"   </vt:lpstr>
      <vt:lpstr> Қымбатты ата -аналар! </vt:lpstr>
      <vt:lpstr>Балаларға айтыңыздар </vt:lpstr>
      <vt:lpstr>Жол қозғалыс ережелерін сақтауда ататаналардың балаларға үлгі болуы өте маңызды:  </vt:lpstr>
      <vt:lpstr> Балалармен әңгімелесініз </vt:lpstr>
      <vt:lpstr>Жаңа жылдық мерекелерде бақытсыздыққа түспеуі үшін осы қарапайым ережелерді есте сақтаңыз:  </vt:lpstr>
      <vt:lpstr> Өрт қауіпсіздігі және электр құралдарын пайдалану ережелері  </vt:lpstr>
      <vt:lpstr>  Ата-аналарға арналған нұсқаулық: "балалардың пиротехникалық құралдарды пайдалануына тыйым салу туралы"    </vt:lpstr>
      <vt:lpstr>Ересектермен пиротехниканы пайдалану кезіндегі қауіпсіздік ережелері  </vt:lpstr>
      <vt:lpstr> Пиротехникалық бұйымдарды сату және пайдалану ережесі  </vt:lpstr>
      <vt:lpstr>Пиротехникалық өнімдердің қауіптілігінің бес класы бар:  </vt:lpstr>
      <vt:lpstr>Демалыс </vt:lpstr>
      <vt:lpstr> Баланың бос уақытың қалай өткізу</vt:lpstr>
      <vt:lpstr>  </vt:lpstr>
      <vt:lpstr>  </vt:lpstr>
      <vt:lpstr>Уважаемые родители!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Marat</dc:creator>
  <cp:lastModifiedBy>Мадина</cp:lastModifiedBy>
  <cp:revision>14</cp:revision>
  <dcterms:created xsi:type="dcterms:W3CDTF">2020-12-18T09:22:50Z</dcterms:created>
  <dcterms:modified xsi:type="dcterms:W3CDTF">2024-01-05T15:45:43Z</dcterms:modified>
</cp:coreProperties>
</file>