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61" r:id="rId2"/>
    <p:sldId id="256" r:id="rId3"/>
    <p:sldId id="257" r:id="rId4"/>
    <p:sldId id="258" r:id="rId5"/>
    <p:sldId id="262" r:id="rId6"/>
    <p:sldId id="263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5AD26E-C8D6-42FF-A7DD-CF6988606421}" type="datetimeFigureOut">
              <a:rPr lang="ru-RU" smtClean="0"/>
              <a:t>11.12.2023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F32C47-FDE8-44E1-AE59-FE956822F0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29204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F32C47-FDE8-44E1-AE59-FE956822F01B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8000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260648"/>
            <a:ext cx="53285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101401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Қарағанды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облысы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Теміртау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қаласы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Колхозная көшесі-10А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құрылыс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елефон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: (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87213414630) </a:t>
            </a:r>
          </a:p>
          <a:p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Электронды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пошта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srednyaya_3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@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mail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kz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7693" y="1658973"/>
            <a:ext cx="907300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Коммуналдық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мемлекеттік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мекеме</a:t>
            </a: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Қарағанды</a:t>
            </a: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облысы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басқармасының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Теміртау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қаласы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бөлімінің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"№3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жалпы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беретін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мектебі</a:t>
            </a: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“ 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.12 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25</a:t>
            </a: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.12.2023 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ж. </a:t>
            </a:r>
            <a:r>
              <a:rPr lang="ru-RU" sz="32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бастап</a:t>
            </a: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педагог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қызметкерлер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бос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лауазымдарға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конкурс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жариялайды</a:t>
            </a:r>
            <a:endParaRPr lang="ru-RU" sz="32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9123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Пользователь\Desktop\28012019_rab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22" r="5501"/>
          <a:stretch/>
        </p:blipFill>
        <p:spPr bwMode="auto">
          <a:xfrm>
            <a:off x="87087" y="1839822"/>
            <a:ext cx="2036642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896056" y="124111"/>
            <a:ext cx="7056784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kk-KZ" sz="2000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2000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20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Назар </a:t>
            </a:r>
            <a:r>
              <a:rPr lang="kk-KZ" sz="20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аударыңыз: жұмыс байқауы</a:t>
            </a:r>
            <a:r>
              <a:rPr lang="kk-KZ" sz="20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pPr algn="just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Қарағанды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облысы білім басқармасының Теміртау қаласы білім бөлімінің "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№3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жалпы білім беретін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мектебі« КММ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, Мекен-жайы: Теміртау қаласы, Колхозная көшесі-10А ғимарат, телефон: (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872134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14630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эл.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пошта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srednyaya_3@mail.kz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бос орындарға конкурс жариялайды </a:t>
            </a:r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жүктеме 16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сағатқа сәйкес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келеді). </a:t>
            </a:r>
          </a:p>
          <a:p>
            <a:pPr algn="just"/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1.Көркем еңбек пәні мұғалімі – 14 сағат (орыс тілінде)</a:t>
            </a:r>
          </a:p>
          <a:p>
            <a:pPr algn="just"/>
            <a:r>
              <a:rPr lang="kk-KZ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.Логопед -0,5 жүктеме (аралас оқыту тілінде)</a:t>
            </a:r>
          </a:p>
          <a:p>
            <a:pPr algn="just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.Тарих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пәнінің мұғалімі -16 сағат (аралас оқыту тілінде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4.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Математика-15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ғат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орыс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тілінде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kk-KZ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9979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418058"/>
          </a:xfrm>
        </p:spPr>
        <p:txBody>
          <a:bodyPr>
            <a:normAutofit fontScale="90000"/>
          </a:bodyPr>
          <a:lstStyle/>
          <a:p>
            <a:pPr algn="ctr"/>
            <a:r>
              <a:rPr lang="kk-KZ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Пән мұғалімінің лауазымдық міндеттері 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692696"/>
            <a:ext cx="8712968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мемлекеттік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жалпыға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міндетті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стандартына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сәйкес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оқытылатын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пәннің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ерекшелігін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ескере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отырып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білімалушыларды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оқытуды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тәрбиелеуді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жүзеге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асырады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білімалушы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тәрбиеленушінің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басының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жалпы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мәдениетін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қалыптастыруға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оны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әлеуметтендіруге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ықпал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етеді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алушылардың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қабілеттерін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анықтайды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дамытуға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ықпал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етеді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білімалушыда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педагогке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құрметпен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қарауға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тәрбиелейді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педагогтің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аты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әкесінің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аты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сыпайы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үндеу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мұғалім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мұғалім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«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тікелей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үндеуі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арқылы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іскерлік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қарым-қатынас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стилін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сөйлеу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этикетін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сақтауға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үйретеді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 algn="just">
              <a:buFont typeface="Wingdings" pitchFamily="2" charset="2"/>
              <a:buChar char="Ø"/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білімалушылардың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қажеттіліктерін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ескере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отырып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оқытудың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жаңа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тәсілдерін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тиімді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нысандарын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әдістері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құралдарын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пайдаланады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 algn="just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пәндер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қысқа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мерзімді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орта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мерзімді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күнтізбелік-тақырыптық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жоспарлар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бөлімге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жиынтық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бағалау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тоқсанға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жиынтық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бағалау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тапсырмалар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жасайды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 algn="just">
              <a:buFont typeface="Wingdings" pitchFamily="2" charset="2"/>
              <a:buChar char="Ø"/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бөлім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жиынтық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бағалауды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түсініктемелермен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тоқсан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жиынтық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бағалауды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жүргізу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қорытындылары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талдау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жүргізеді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 algn="just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журналдарды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толтырады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қағаз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электронды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285750" lvl="0" indent="-285750" algn="just">
              <a:buFont typeface="Wingdings" pitchFamily="2" charset="2"/>
              <a:buChar char="Ø"/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білімалушылар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тәрбиеленушілердің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мемлекеттік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жалпыға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міндетті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стандартында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көзделген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деңгейден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төмен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емес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тұлғалық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жүйелі-белсенділік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пәндік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нәтижелерге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қол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жеткізуін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қамтамасыз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етеді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 algn="just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бағдарламаларын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оның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ішінде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ерекше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қажеттіліктері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бар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білімалушыларға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арналған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бағдарламаларды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әзірлеуге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орындауға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қатысады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оларды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жоспары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процесінің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кестесіне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сәйкес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толық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көлемде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іске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асыруды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қамтамасыз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етеді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 algn="just">
              <a:buFont typeface="Wingdings" pitchFamily="2" charset="2"/>
              <a:buChar char="Ø"/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білімалушылардың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тәрбиеленушілердің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қабілеттерін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қызығушылықтары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бейімділігін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зерделейді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592939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73832" y="332656"/>
            <a:ext cx="849694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инклюзивті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жағдай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жасайды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ерекше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қажеттіліктері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бар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алушының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қажеттілігін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ескере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отырып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бағдарламаларын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бейімдейді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арнайы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ұйымдарында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оқытылатын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пәннің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ерекшелігін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ескере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отырып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дамудағы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ауытқуларды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барынша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еңсеруге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бағытталған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алушыларды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тәрбиеленушілерді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оқыту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тәрбиелеу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жөніндегі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жұмысты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жүзеге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асырады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интерактивті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материалдары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цифрлық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ресурстарын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пайдалана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отырып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сабақтарды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қашықтықтан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ұйымдастырады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әдістемелік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бірлестіктердің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мұғалімдер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қауымдастығының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әдістемелік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педагогикалық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кеңестердің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желілік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қауымдастықтардың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отырыстарына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қатысады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ата-аналарға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арналған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педагогикалық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консилиумдарға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қатысады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ата-аналарға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кеңес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береді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кәсіби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құзыреттілікті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арттырады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еңбек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қауіпсіздігі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еңбекті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қорғау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өртке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қарсы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қорғау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ережелерін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сақтайды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процесі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кезеңінде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алушылардың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өмірі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денсаулығын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қорғауды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қамтамасыз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етеді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ата-аналармен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оларды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алмастыратын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адамдармен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ынтымақтастықты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жүзеге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асырады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тізбесін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саласындағы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уәкілетті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орган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бекіткен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құжаттарды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толтырады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алушылар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тәрбиеленушілер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арасында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сыбайлас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жемқорлыққа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қарсы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мәдениетті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Академиялық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адалдық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қағидаттарын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қалыптастырады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21366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692696"/>
            <a:ext cx="7772400" cy="554461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Конкурсқа қатысу үшін қажетті құжаттар тізбесіне сәйкес тапсырылады, педагогикалық еңбек өтілі бар үміткердің педагог – сарапшының, педагог – зерттеушінің, пеагог – шебердің біліктілік санатының болуы мінедетті. </a:t>
            </a:r>
            <a:b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Конкурсқа қатысуға ниет білдірген адам төменде көрсетілген құжаттарды қабылдау мерзімінде келесі құжаттарды қағаз түрінде жолдайды:</a:t>
            </a:r>
            <a:b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1) осы Қағидаларға </a:t>
            </a:r>
            <a:r>
              <a:rPr lang="kk-KZ" sz="1800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10-қосымшаға </a:t>
            </a: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сәйкес нысан бойынша қоса берілетін құжаттардың тізбесін көрсете отырып, конкурсқа қатысу туралы өтініш;</a:t>
            </a:r>
            <a:b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2) жеке басын куәландыратын құжат не цифрлық құжаттар сервисінен алынған электронды құжат (идентификация үшін);</a:t>
            </a:r>
            <a:b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3) кадрларды есепке алу бойынша толтырылған жеке іс парағы (нақты тұрғылықты мекенжайы мен байланыс телефондары көрсетілген – бар болса);</a:t>
            </a:r>
            <a:b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69822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5890666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4) Педагогтердің үлгілік біліктілік сипаттамаларымен бекітілген лауазымға қойылатын біліктілік талаптарына сәйкес білімі туралы құжаттардың көшірмелері;</a:t>
            </a:r>
            <a:b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5) еңбек қызметін растайтын құжаттың көшірмесі (бар болса);</a:t>
            </a:r>
            <a:b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6) «Денсаулық сақтау саласындағы есепке алу құжаттамасының нысандарын бекіту туралы»  Қазақстан Республикасы Денсаулық сақтау министрінің міндетін атқарушының 2020 жылғы 20 қазандағы № ҚР ДСМ- 175/2020 </a:t>
            </a:r>
            <a:r>
              <a:rPr lang="kk-KZ" sz="1800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бұйрығымен</a:t>
            </a: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бекітілген нысан бойынша денсаулық жағдайы туралы  анықтама (Нормативтік құқықтық актілерді мемлекеттік тіркеу тізімінде № 21579 болып тіркелген).</a:t>
            </a:r>
            <a:b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7) психоневрологиялық ұйымнан анықтама;</a:t>
            </a:r>
            <a:b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8) наркологиялық ұйымнан анықтама;</a:t>
            </a:r>
            <a:b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9) Ұлттық біліктілік тестілеу сертификаты (бұдан әрі - ҰБТ) немесе педагог – модератордың, педагог – сарапшының, педагог – зерттеушінің, педагог – шебердің біліктілік санатының болуы туралы куәлік (болған жағдайда);</a:t>
            </a:r>
            <a:b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10) 11- қосымшаға сәйкес нысан бойынша педагогтің бос немесе уақытша бос лауазымына кандидаттың толтырылған бағалау парағы.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97625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1277</TotalTime>
  <Words>561</Words>
  <Application>Microsoft Office PowerPoint</Application>
  <PresentationFormat>Экран (4:3)</PresentationFormat>
  <Paragraphs>42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Справедливость</vt:lpstr>
      <vt:lpstr>Презентация PowerPoint</vt:lpstr>
      <vt:lpstr>Презентация PowerPoint</vt:lpstr>
      <vt:lpstr>Пән мұғалімінің лауазымдық міндеттері </vt:lpstr>
      <vt:lpstr>Презентация PowerPoint</vt:lpstr>
      <vt:lpstr>        Конкурсқа қатысу үшін қажетті құжаттар тізбесіне сәйкес тапсырылады, педагогикалық еңбек өтілі бар үміткердің педагог – сарапшының, педагог – зерттеушінің, пеагог – шебердің біліктілік санатының болуы мінедетті.          Конкурсқа қатысуға ниет білдірген адам төменде көрсетілген құжаттарды қабылдау мерзімінде келесі құжаттарды қағаз түрінде жолдайды:        1) осы Қағидаларға 10-қосымшаға сәйкес нысан бойынша қоса берілетін құжаттардың тізбесін көрсете отырып, конкурсқа қатысу туралы өтініш;       2) жеке басын куәландыратын құжат не цифрлық құжаттар сервисінен алынған электронды құжат (идентификация үшін);       3) кадрларды есепке алу бойынша толтырылған жеке іс парағы (нақты тұрғылықты мекенжайы мен байланыс телефондары көрсетілген – бар болса); </vt:lpstr>
      <vt:lpstr>        4) Педагогтердің үлгілік біліктілік сипаттамаларымен бекітілген лауазымға қойылатын біліктілік талаптарына сәйкес білімі туралы құжаттардың көшірмелері;        5) еңбек қызметін растайтын құжаттың көшірмесі (бар болса);        6) «Денсаулық сақтау саласындағы есепке алу құжаттамасының нысандарын бекіту туралы»  Қазақстан Республикасы Денсаулық сақтау министрінің міндетін атқарушының 2020 жылғы 20 қазандағы № ҚР ДСМ- 175/2020 бұйрығымен бекітілген нысан бойынша денсаулық жағдайы туралы  анықтама (Нормативтік құқықтық актілерді мемлекеттік тіркеу тізімінде № 21579 болып тіркелген).       7) психоневрологиялық ұйымнан анықтама;       8) наркологиялық ұйымнан анықтама;       9) Ұлттық біліктілік тестілеу сертификаты (бұдан әрі - ҰБТ) немесе педагог – модератордың, педагог – сарапшының, педагог – зерттеушінің, педагог – шебердің біліктілік санатының болуы туралы куәлік (болған жағдайда);       10) 11- қосымшаға сәйкес нысан бойынша педагогтің бос немесе уақытша бос лауазымына кандидаттың толтырылған бағалау парағы.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Назерке Рашидовна</dc:creator>
  <cp:lastModifiedBy>User</cp:lastModifiedBy>
  <cp:revision>61</cp:revision>
  <dcterms:created xsi:type="dcterms:W3CDTF">2022-08-09T17:41:12Z</dcterms:created>
  <dcterms:modified xsi:type="dcterms:W3CDTF">2023-12-11T09:48:24Z</dcterms:modified>
</cp:coreProperties>
</file>