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.12–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.12.2023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44522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художественного труда – 1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(русский язык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обучения)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.Старший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истории-16 часов (смешанный язык обучения)</a:t>
            </a:r>
          </a:p>
          <a:p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5.Математика-15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часов (русский язык обучения)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5473</TotalTime>
  <Words>430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User</cp:lastModifiedBy>
  <cp:revision>64</cp:revision>
  <dcterms:created xsi:type="dcterms:W3CDTF">2022-08-09T17:41:12Z</dcterms:created>
  <dcterms:modified xsi:type="dcterms:W3CDTF">2023-12-11T09:48:33Z</dcterms:modified>
</cp:coreProperties>
</file>