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60" r:id="rId2"/>
    <p:sldId id="261" r:id="rId3"/>
    <p:sldId id="266" r:id="rId4"/>
    <p:sldId id="269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0099"/>
    <a:srgbClr val="006600"/>
    <a:srgbClr val="0000CC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47482-58A1-438F-ADAB-71564E1AE6C3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69758-8CA6-49EC-9BAA-8BEB15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05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92494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21179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34148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69168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3072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88961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03688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19850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99190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64773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49509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76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-99392"/>
            <a:ext cx="6548351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38193" y="3705696"/>
            <a:ext cx="9144000" cy="238760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3600" b="1" i="1" dirty="0" smtClean="0">
                <a:ln w="3175">
                  <a:solidFill>
                    <a:srgbClr val="0000CC"/>
                  </a:solidFill>
                </a:ln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КГУ «Общеобразовательная школа № 19» отдела образования города Темиртау управления образования Карагандинской области</a:t>
            </a:r>
            <a:endParaRPr lang="ru-RU" sz="3600" b="1" i="1" dirty="0">
              <a:ln w="3175">
                <a:solidFill>
                  <a:srgbClr val="0000CC"/>
                </a:solidFill>
              </a:ln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585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267744" y="188640"/>
            <a:ext cx="5401741" cy="1201581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 smtClean="0">
                <a:ln w="3175">
                  <a:solidFill>
                    <a:srgbClr val="0000CC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</a:t>
            </a:r>
            <a:br>
              <a:rPr lang="ru-RU" sz="3600" b="1" i="1" dirty="0" smtClean="0">
                <a:ln w="3175">
                  <a:solidFill>
                    <a:srgbClr val="0000CC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n w="3175">
                  <a:solidFill>
                    <a:srgbClr val="0000CC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клуб </a:t>
            </a:r>
            <a:r>
              <a:rPr lang="ru-RU" sz="3600" b="1" i="1" dirty="0">
                <a:ln w="3175">
                  <a:solidFill>
                    <a:srgbClr val="0000CC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«Пламя</a:t>
            </a:r>
            <a:r>
              <a:rPr lang="ru-RU" sz="3600" b="1" i="1" dirty="0" smtClean="0">
                <a:ln w="3175">
                  <a:solidFill>
                    <a:srgbClr val="0000CC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i="1" dirty="0">
              <a:ln w="3175">
                <a:solidFill>
                  <a:srgbClr val="0000CC"/>
                </a:solidFill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4" y="11593"/>
            <a:ext cx="1835696" cy="12717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748" y="-145631"/>
            <a:ext cx="2711252" cy="3552425"/>
          </a:xfrm>
          <a:prstGeom prst="rect">
            <a:avLst/>
          </a:prstGeom>
        </p:spPr>
      </p:pic>
      <p:sp>
        <p:nvSpPr>
          <p:cNvPr id="7" name="Объект 1"/>
          <p:cNvSpPr txBox="1">
            <a:spLocks/>
          </p:cNvSpPr>
          <p:nvPr/>
        </p:nvSpPr>
        <p:spPr>
          <a:xfrm>
            <a:off x="107017" y="1988840"/>
            <a:ext cx="8407400" cy="2110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 smtClean="0"/>
              <a:t>Беседина Н.Н. – координатор проекта</a:t>
            </a:r>
          </a:p>
          <a:p>
            <a:pPr marL="0" indent="0">
              <a:buNone/>
            </a:pPr>
            <a:r>
              <a:rPr lang="ru-RU" sz="2000" b="1" dirty="0"/>
              <a:t>Ефремова Е.А. – учитель русского языка и литературы руководитель клуба «Пламя»</a:t>
            </a:r>
            <a:endParaRPr lang="ru-RU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 err="1" smtClean="0"/>
              <a:t>Баркалова</a:t>
            </a:r>
            <a:r>
              <a:rPr lang="ru-RU" sz="2000" b="1" dirty="0" smtClean="0"/>
              <a:t> Н.Н.- заведующий  школьной библиотекой</a:t>
            </a:r>
            <a:endParaRPr lang="ru-RU" sz="2000" dirty="0" smtClean="0"/>
          </a:p>
          <a:p>
            <a:pPr marL="0" lvl="0" indent="0">
              <a:buNone/>
            </a:pPr>
            <a:r>
              <a:rPr lang="ru-RU" sz="2000" b="1" dirty="0" err="1" smtClean="0"/>
              <a:t>Нукеева</a:t>
            </a:r>
            <a:r>
              <a:rPr lang="ru-RU" sz="2000" b="1" dirty="0" smtClean="0"/>
              <a:t> </a:t>
            </a:r>
            <a:r>
              <a:rPr lang="ru-RU" sz="2000" b="1" dirty="0"/>
              <a:t>Е.В. – информатик проекта</a:t>
            </a:r>
            <a:endParaRPr lang="ru-RU" sz="2000" dirty="0"/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34892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rgbClr val="9ECB80"/>
            </a:gs>
            <a:gs pos="29000">
              <a:srgbClr val="FFFF00"/>
            </a:gs>
            <a:gs pos="8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95536" y="-171400"/>
            <a:ext cx="7886700" cy="831627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400" b="1" i="1" dirty="0">
                <a:ln w="3175">
                  <a:solidFill>
                    <a:srgbClr val="0000CC"/>
                  </a:solidFill>
                </a:ln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2430" cy="8316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15" y="908720"/>
            <a:ext cx="239460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259228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08720"/>
            <a:ext cx="295232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179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23636" y="116632"/>
            <a:ext cx="7886700" cy="831627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n w="3175">
                  <a:solidFill>
                    <a:srgbClr val="0000CC"/>
                  </a:solidFill>
                </a:ln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план </a:t>
            </a:r>
            <a:r>
              <a:rPr lang="ru-RU" sz="4400" b="1" i="1" dirty="0">
                <a:ln w="3175">
                  <a:solidFill>
                    <a:srgbClr val="0000CC"/>
                  </a:solidFill>
                </a:ln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7584" cy="6602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Скругленный прямоугольник 1"/>
          <p:cNvSpPr/>
          <p:nvPr/>
        </p:nvSpPr>
        <p:spPr>
          <a:xfrm>
            <a:off x="251520" y="1052736"/>
            <a:ext cx="2592288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39933"/>
                </a:solidFill>
              </a:rPr>
              <a:t>Школа писательского мастерства</a:t>
            </a:r>
            <a:endParaRPr lang="ru-RU" b="1" dirty="0">
              <a:solidFill>
                <a:srgbClr val="339933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5516" y="1988840"/>
            <a:ext cx="2664296" cy="171258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39933"/>
                </a:solidFill>
              </a:rPr>
              <a:t>Регулярность 2 раза в месяц с поэтами города «Мастерская писателя». Поэты Воротынская, </a:t>
            </a:r>
            <a:r>
              <a:rPr lang="ru-RU" b="1" dirty="0" err="1" smtClean="0">
                <a:solidFill>
                  <a:srgbClr val="339933"/>
                </a:solidFill>
              </a:rPr>
              <a:t>Ромашихина</a:t>
            </a:r>
            <a:endParaRPr lang="ru-RU" b="1" dirty="0">
              <a:solidFill>
                <a:srgbClr val="339933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1840" y="1068342"/>
            <a:ext cx="2655912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39933"/>
                </a:solidFill>
              </a:rPr>
              <a:t>Литературные встречи в рамках клуба Пламя</a:t>
            </a:r>
            <a:endParaRPr lang="ru-RU" b="1" dirty="0">
              <a:solidFill>
                <a:srgbClr val="339933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1840" y="2045242"/>
            <a:ext cx="2628953" cy="16561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39933"/>
                </a:solidFill>
              </a:rPr>
              <a:t>Встречи школьного клуба «Пламя» и участниками литературного объединения «Магнит» по средам</a:t>
            </a:r>
            <a:endParaRPr lang="ru-RU" b="1" dirty="0">
              <a:solidFill>
                <a:srgbClr val="339933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84168" y="1091221"/>
            <a:ext cx="2655912" cy="792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39933"/>
                </a:solidFill>
              </a:rPr>
              <a:t>Библиотечные уроки</a:t>
            </a:r>
            <a:endParaRPr lang="ru-RU" b="1" dirty="0">
              <a:solidFill>
                <a:srgbClr val="339933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97647" y="2045242"/>
            <a:ext cx="2628953" cy="16561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39933"/>
                </a:solidFill>
              </a:rPr>
              <a:t>Литературные гостиные</a:t>
            </a:r>
          </a:p>
          <a:p>
            <a:pPr algn="ctr"/>
            <a:r>
              <a:rPr lang="ru-RU" b="1" dirty="0" smtClean="0">
                <a:solidFill>
                  <a:srgbClr val="339933"/>
                </a:solidFill>
              </a:rPr>
              <a:t>Викторины</a:t>
            </a:r>
          </a:p>
          <a:p>
            <a:pPr algn="ctr"/>
            <a:r>
              <a:rPr lang="ru-RU" b="1" dirty="0" smtClean="0">
                <a:solidFill>
                  <a:srgbClr val="339933"/>
                </a:solidFill>
              </a:rPr>
              <a:t>«Литературный суд»</a:t>
            </a:r>
          </a:p>
          <a:p>
            <a:pPr algn="ctr"/>
            <a:r>
              <a:rPr lang="ru-RU" b="1" dirty="0" smtClean="0">
                <a:solidFill>
                  <a:srgbClr val="339933"/>
                </a:solidFill>
              </a:rPr>
              <a:t>По пятницам</a:t>
            </a:r>
            <a:endParaRPr lang="ru-RU" b="1" dirty="0">
              <a:solidFill>
                <a:srgbClr val="339933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6452" y="3933056"/>
            <a:ext cx="2592288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39933"/>
                </a:solidFill>
              </a:rPr>
              <a:t>Электронный сборник стихов</a:t>
            </a:r>
            <a:endParaRPr lang="ru-RU" b="1" dirty="0">
              <a:solidFill>
                <a:srgbClr val="339933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68505" y="3933056"/>
            <a:ext cx="2592288" cy="7920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39933"/>
                </a:solidFill>
              </a:rPr>
              <a:t>Публикации в СМИ</a:t>
            </a:r>
            <a:endParaRPr lang="ru-RU" b="1" dirty="0">
              <a:solidFill>
                <a:srgbClr val="339933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84168" y="3907758"/>
            <a:ext cx="2592288" cy="8173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39933"/>
                </a:solidFill>
              </a:rPr>
              <a:t>Летопись мероприятий, освещение на странице </a:t>
            </a:r>
            <a:r>
              <a:rPr lang="ru-RU" sz="1600" b="1" dirty="0" err="1" smtClean="0">
                <a:solidFill>
                  <a:srgbClr val="339933"/>
                </a:solidFill>
              </a:rPr>
              <a:t>инстаграм</a:t>
            </a:r>
            <a:endParaRPr lang="ru-RU" sz="1600" b="1" dirty="0">
              <a:solidFill>
                <a:srgbClr val="339933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35696" y="5085184"/>
            <a:ext cx="5976664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Отчетное мероприятие в конце года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47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756" y="6440542"/>
            <a:ext cx="6696744" cy="404664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Выставки. </a:t>
            </a:r>
            <a:r>
              <a:rPr lang="ru-RU" sz="3600" b="1" i="1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</a:t>
            </a:r>
            <a:r>
              <a:rPr lang="ru-RU" sz="3600" b="1" i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полки.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680" y="31513"/>
            <a:ext cx="1331640" cy="1245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ownloads\WhatsApp Image 2023-11-09 at 10.13.5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4287"/>
            <a:ext cx="3240360" cy="395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WhatsApp Image 2023-11-09 at 10.13.58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6974"/>
            <a:ext cx="3307937" cy="393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723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127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КГУ «Общеобразовательная школа № 19» отдела образования города Темиртау управления образования Карагандинской области</vt:lpstr>
      <vt:lpstr>Литературный  клуб «Пламя»</vt:lpstr>
      <vt:lpstr>План работы </vt:lpstr>
      <vt:lpstr>Графический план работы </vt:lpstr>
      <vt:lpstr>Выставки. Тематические полки.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47</cp:revision>
  <dcterms:created xsi:type="dcterms:W3CDTF">2023-01-20T09:20:10Z</dcterms:created>
  <dcterms:modified xsi:type="dcterms:W3CDTF">2023-11-13T09:19:46Z</dcterms:modified>
</cp:coreProperties>
</file>