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13.11–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.11.2023 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44522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английского языка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9 часов 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  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художественного труда – 1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(русский язык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обучения)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.Логопед -0,5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.Старший вожатый-1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истории-16 часов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6.Естествознание-4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часов (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русский язык обучения)</a:t>
            </a: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892</TotalTime>
  <Words>441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User</cp:lastModifiedBy>
  <cp:revision>59</cp:revision>
  <dcterms:created xsi:type="dcterms:W3CDTF">2022-08-09T17:41:12Z</dcterms:created>
  <dcterms:modified xsi:type="dcterms:W3CDTF">2023-11-16T07:42:09Z</dcterms:modified>
</cp:coreProperties>
</file>