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AD26E-C8D6-42FF-A7DD-CF6988606421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2C47-FDE8-44E1-AE59-FE956822F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2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32C47-FDE8-44E1-AE59-FE956822F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.11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.11.2023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6056" y="124111"/>
            <a:ext cx="705678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.Ағылшын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тілі пәнінің мұғалімі – 9 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.Көркем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еңбек пәні мұғалімі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-0,5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.Аға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тәлімгер -1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.Тарих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пәнінің мұғалімі -16 сағат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6.Жаратылыстану пәнінің мұғалімі-4 сағат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982</TotalTime>
  <Words>582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53</cp:revision>
  <dcterms:created xsi:type="dcterms:W3CDTF">2022-08-09T17:41:12Z</dcterms:created>
  <dcterms:modified xsi:type="dcterms:W3CDTF">2023-11-16T07:35:52Z</dcterms:modified>
</cp:coreProperties>
</file>