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16.10 – </a:t>
            </a:r>
            <a:r>
              <a:rPr lang="ru-RU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6967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1.Учитель математики – 25 часов ( русский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художественного труда –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6 часов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(русский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истории-16 часов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7.Воспитатель-1ст (смешанный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(миницентр)</a:t>
            </a:r>
          </a:p>
          <a:p>
            <a:endParaRPr lang="kk-KZ" sz="1600" dirty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786</TotalTime>
  <Words>453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51</cp:revision>
  <dcterms:created xsi:type="dcterms:W3CDTF">2022-08-09T17:41:12Z</dcterms:created>
  <dcterms:modified xsi:type="dcterms:W3CDTF">2023-10-17T06:56:14Z</dcterms:modified>
</cp:coreProperties>
</file>