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.10.2023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8879"/>
            <a:ext cx="705678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1.Математика пәнінің мұғалімі -25 сағат (орыс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2.Ағылшын тілі пәнінің мұғалімі – 9 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.Көркем еңбек пәні мұғалімі – 16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сағат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(орыс тілінде)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-0,5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.Аға тәлімгер -1 жүктеме (аралас оқыту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.Тарих пәнінің мұғалімі -16 сағат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7.Тәрбиеші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жүктеме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(аралас оқыту тілі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(миницентр)</a:t>
            </a:r>
          </a:p>
          <a:p>
            <a:pPr algn="just"/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688</TotalTime>
  <Words>595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User</cp:lastModifiedBy>
  <cp:revision>46</cp:revision>
  <dcterms:created xsi:type="dcterms:W3CDTF">2022-08-09T17:41:12Z</dcterms:created>
  <dcterms:modified xsi:type="dcterms:W3CDTF">2023-10-17T06:57:05Z</dcterms:modified>
</cp:coreProperties>
</file>