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69674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1.Учитель математики – 25 часов ( русский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2.Учитель английского языка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9 часов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3.Учитель физики – 12 часов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4.Учитель художественного труда 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часов (смешанный язык обучения)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истории-16 часов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естествознание-4 часов (русский язык обучения)</a:t>
            </a: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769</TotalTime>
  <Words>462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Delux</cp:lastModifiedBy>
  <cp:revision>47</cp:revision>
  <dcterms:created xsi:type="dcterms:W3CDTF">2022-08-09T17:41:12Z</dcterms:created>
  <dcterms:modified xsi:type="dcterms:W3CDTF">2023-10-05T07:31:25Z</dcterms:modified>
</cp:coreProperties>
</file>