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8879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1.Математика пәнінің мұғалімі -25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2.Ағылшын тілі пәнінің мұғалімі – 9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3.Физика пәнінің мұғалімі -12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4.Көркем еңбек пәні мұғалімі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сағат (аралас оқыту тілі)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.Аға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тәлімгер -1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.Тарих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пәнінің мұғалімі -16 сағат (аралас оқыту тілінде)</a:t>
            </a: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666</TotalTime>
  <Words>594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43</cp:revision>
  <dcterms:created xsi:type="dcterms:W3CDTF">2022-08-09T17:41:12Z</dcterms:created>
  <dcterms:modified xsi:type="dcterms:W3CDTF">2023-10-05T07:27:21Z</dcterms:modified>
</cp:coreProperties>
</file>