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.09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.09.2023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6967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1.Учитель математики 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25 часов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9 часов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3.Учитель физики – 12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4.Учитель художественного труда 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26 часов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(смешанный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-0,5 ст (смешанный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физкультуры-0,75 ст (миницентр)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9.Учитель естествознание-4 часов (русский язык обучения)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766</TotalTime>
  <Words>784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46</cp:revision>
  <dcterms:created xsi:type="dcterms:W3CDTF">2022-08-09T17:41:12Z</dcterms:created>
  <dcterms:modified xsi:type="dcterms:W3CDTF">2023-09-20T13:50:52Z</dcterms:modified>
</cp:coreProperties>
</file>