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04.09 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.09.2023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69674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1.Учитель математики – 1 ст ( русский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 ст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3.Учитель физики – 12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4.Учитель художественного труда – 1,5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химии – 0,5 ст (казахский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музыки – 0,5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ст (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смешанный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.Педагог сопроводитель-1ст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.Педагог-психолог-0,5 ст (русский язык обучения, миницентр)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10.Старший вожатый-1 ст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11.Учитель физкультуры-0,75 ст (миницентр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12.Учитель истории-1 ст (смешанный язык обучения)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763</TotalTime>
  <Words>812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45</cp:revision>
  <dcterms:created xsi:type="dcterms:W3CDTF">2022-08-09T17:41:12Z</dcterms:created>
  <dcterms:modified xsi:type="dcterms:W3CDTF">2023-09-04T16:21:11Z</dcterms:modified>
</cp:coreProperties>
</file>