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87213414630)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.2023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8879"/>
            <a:ext cx="70567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</a:t>
            </a:r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аударыңыз: жұмыс байқауы</a:t>
            </a:r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srednyaya_3@mail.kz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жүктеме 16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сағатқа сәйкес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1.Математика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пәнінің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мұғалімі -1 жүктеме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2.Ағылшын тілі пәнінің мұғалімі -1 жүктеме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3.Физика пәнінің мұғалімі -12 сағат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4.Көркем еңбек пәні мұғалімі -1,5 жүктеме (аралас оқыту тілі)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5.Химия пәнінің мұғалімі – 0,5 жүктеме (декреттік демалыс уақытында)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6.Музыка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пәнінің мұғалімі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0,5 жүктеме (аралас оқыту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.Педагог-психолог-0,5 жүктеме (орыс тілінде миницентр)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.Логопед -0,5 жүктеме (аралас оқыту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.Ілеспе мұғалім – 1 жүктеме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10.Дене шынықтыру пәнінің мұғалімі-0,75 жүктеме (миницентр)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11.Аға тәлімгер -1 жүктеме (аралас оқыту тілінде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kk-KZ" smtClean="0">
                <a:latin typeface="Times New Roman" pitchFamily="18" charset="0"/>
                <a:cs typeface="Times New Roman" pitchFamily="18" charset="0"/>
              </a:rPr>
              <a:t>12.Тарих пәнінің мұғалімі -1 жүктеме (аралас оқыту тілінде)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659</TotalTime>
  <Words>866</Words>
  <Application>Microsoft Office PowerPoint</Application>
  <PresentationFormat>Экран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41</cp:revision>
  <dcterms:created xsi:type="dcterms:W3CDTF">2022-08-09T17:41:12Z</dcterms:created>
  <dcterms:modified xsi:type="dcterms:W3CDTF">2023-09-04T16:15:23Z</dcterms:modified>
</cp:coreProperties>
</file>