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8879"/>
            <a:ext cx="70567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1.Математика пәніңі мұғалімі -1 жүктеме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2.Ағылшын тілі пәнінің мұғалімі -1 жүктеме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3.Физика пәнінің мұғалімі -12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4.Көркем еңбек пәні мұғалімі -1,5 жүктеме (аралас оқыту тілі)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5.Информатика пәнінің мұғалімі -1 жүктеме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6.Биология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0,5 жүктеме (декреттік демалыс уақытында)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7.Химия пәнінің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0,5 жүктеме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декреттік демалыс уақытында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8.Музыка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0,5 жүктеме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(аралас оқыту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9.Қазақ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тілі мен әдебиеті 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1 жүктеме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(декреттік демалыс уақытында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10.Логопед -0,5 жүктеме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11.Ілеспе мұғалім – 1 жүктеме (аралас оқыту тілінде)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643</TotalTime>
  <Words>637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38</cp:revision>
  <dcterms:created xsi:type="dcterms:W3CDTF">2022-08-09T17:41:12Z</dcterms:created>
  <dcterms:modified xsi:type="dcterms:W3CDTF">2023-08-21T09:28:14Z</dcterms:modified>
</cp:coreProperties>
</file>