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6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80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02.08.2023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02.08.2023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02.08.2023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02.08.2023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02.08.2023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baiseitova22@mail.ru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baiseitova22@mail.ru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260648"/>
            <a:ext cx="52565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101401 Карагандинская область</a:t>
            </a:r>
          </a:p>
          <a:p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ород Темиртау улица </a:t>
            </a: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Колхозная – строение 10А, </a:t>
            </a:r>
            <a:endParaRPr lang="kk-KZ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Телефон</a:t>
            </a: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: (87213447552) </a:t>
            </a:r>
            <a:endParaRPr lang="kk-KZ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Э</a:t>
            </a: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. адрес: </a:t>
            </a:r>
            <a:r>
              <a:rPr lang="en-US" sz="1400" dirty="0">
                <a:latin typeface="Times New Roman" pitchFamily="18" charset="0"/>
                <a:cs typeface="Times New Roman" pitchFamily="18" charset="0"/>
                <a:hlinkClick r:id="rId2"/>
              </a:rPr>
              <a:t>baiseitova22@mail.ru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7693" y="1658973"/>
            <a:ext cx="907300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Коммунальное государственное учереждение </a:t>
            </a:r>
          </a:p>
          <a:p>
            <a:pPr algn="ctr"/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«Общеобразовательная школа №3» отдела образования города Темиртау управления образования Карагандинской области </a:t>
            </a:r>
          </a:p>
          <a:p>
            <a:pPr algn="ctr"/>
            <a:r>
              <a:rPr lang="kk-KZ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02</a:t>
            </a:r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.08 </a:t>
            </a:r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18</a:t>
            </a:r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.08.2023 </a:t>
            </a:r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г. </a:t>
            </a:r>
          </a:p>
          <a:p>
            <a:pPr algn="ctr"/>
            <a:r>
              <a:rPr lang="kk-KZ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бъявляет конкурс на вакантные должности для педагогических работников </a:t>
            </a:r>
            <a:endParaRPr lang="ru-RU" sz="32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9123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Пользователь\Desktop\28012019_rab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22" r="5501"/>
          <a:stretch/>
        </p:blipFill>
        <p:spPr bwMode="auto">
          <a:xfrm>
            <a:off x="87086" y="1839822"/>
            <a:ext cx="2647865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447256" y="404664"/>
            <a:ext cx="6696744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Внимание</a:t>
            </a:r>
            <a:r>
              <a:rPr lang="kk-K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конкурс вакансий! </a:t>
            </a:r>
          </a:p>
          <a:p>
            <a:pPr algn="ctr"/>
            <a:endParaRPr lang="kk-KZ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КГУ «Общеобразовательная школа №3» отдела образования города Темиртау управления образования Карагандинской области, находящееся по адресу: город Темиртау, ул. Колхозная – строение 10А, телефон: (87213447552) эл. </a:t>
            </a:r>
            <a:r>
              <a:rPr lang="kk-KZ" sz="2000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дрес: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hlinkClick r:id="rId3"/>
              </a:rPr>
              <a:t>baiseitova22@mail.ru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объявляет конкурс на вакантные места (1 ставка соответствует 16 часам) </a:t>
            </a:r>
          </a:p>
          <a:p>
            <a:endParaRPr lang="kk-KZ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Учитель математики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1 ст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( русский язык обучения)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Учитель английского языка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1 ст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(русский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язык обучения) </a:t>
            </a:r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Учитель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физики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12 часов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(русский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язык обучения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Учитель художественного труда – 1,5 ст (смешанный язык обучения)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Учитель инфоматики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1 ст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 (русский 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язык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обучения)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Учитель химии – 0,5 ст (казахский язык обучения)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Учитель музыки – 0,5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ст (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смешанный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язык обучения)</a:t>
            </a:r>
            <a:endParaRPr lang="kk-KZ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9979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418058"/>
          </a:xfrm>
        </p:spPr>
        <p:txBody>
          <a:bodyPr>
            <a:normAutofit fontScale="90000"/>
          </a:bodyPr>
          <a:lstStyle/>
          <a:p>
            <a:pPr algn="ctr"/>
            <a:r>
              <a:rPr lang="kk-K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Должностные обязанности учителя – предметника 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692696"/>
            <a:ext cx="8712968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осуществляет обучение и воспитание обучающихся с учетом специфики преподаваемого предмета, в соответствии с государственным общеобязательным стандартом образования;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способствует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формированию общей культуры личности обучающегося и воспитанника и его социализации, выявляет и содействует развитию индивидуальных способностей обучающихся;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воспитывает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 обучающемся уважительное отношение к педагогу, учит соблюдать деловой стиль отношения и речевой этикет путем вежливого обращения по имени и отчеству педагога или прямого обращения "учитель/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мұғалім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";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использует новые подходы, эффективные формы, методы и средства обучения с учетом индивидуальных потребностей обучающихся;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составляет краткосрочные и среднесрочные (календарно-тематические) планы по предметам, задания для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суммативного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оценивания за раздел и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суммативного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оценивания за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четверть;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проводит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анализ по итогам проведения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суммативного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оценивания за раздел и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суммативного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оценивания за четверть с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комментариями;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заполняет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журналы (бумажные или электронные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обеспечивает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	достижение	личностных,	системно-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деятельностных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предметных результатов обучающимися и воспитанниками не ниже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уровня,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предусмотренного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государственным общеобязательным стандартом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образования;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участвует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 разработке и выполнении учебных программ, в том числе программ для обучающихся с особыми образовательными потребностями, обеспечивает реализацию их в полном объеме в соответствии с учебным планом и графиком учебного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процесса;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изучает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индивидуальные способности, интересы и склонности обучающихся, воспитанников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2939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73832" y="332656"/>
            <a:ext cx="849694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создает условия для инклюзивного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образования;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адаптирует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учебные программы с учетом индивидуальной потребности обучающегося с особыми образовательными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потребностями;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специальных образовательных организациях осуществляет работу по обучению и воспитанию обучающихся, воспитанников, направленную на максимальное преодоление отклонений в развитии с учетом специфики преподаваемого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предмета;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организовывает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занятия в дистанционном режиме с использованием интерактивных учебных материалов и цифровых образовательных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ресурсов;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участвует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 заседаниях методических объединений, ассоциации учителей, методических, педагогических советов, сетевых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сообществ;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участвует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 педагогических консилиумах для родителей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консультирует родителей;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повышает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профессиональную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компетентность;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соблюдает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правила безопасности и охраны труда, противопожарной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защиты;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беспечивает охрану жизни 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здоровья обучающихся в период образовательного процесса;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существляет сотрудничество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 родителями или лицами, их заменяющими;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заполняет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документы, перечень которых утвержден уполномоченным органом в области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образования;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прививает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антикоррупционную культуру, принципы академической честности среди обучающихся и воспитанников.</a:t>
            </a:r>
          </a:p>
        </p:txBody>
      </p:sp>
    </p:spTree>
    <p:extLst>
      <p:ext uri="{BB962C8B-B14F-4D97-AF65-F5344CB8AC3E}">
        <p14:creationId xmlns:p14="http://schemas.microsoft.com/office/powerpoint/2010/main" val="3721366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Пользователь\Desktop\Рисунок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1" y="404664"/>
            <a:ext cx="8496944" cy="6048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63518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Пользователь\Desktop\a7bed236-1d13-4aa5-8efc-8847e29dae19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563" b="24207"/>
          <a:stretch/>
        </p:blipFill>
        <p:spPr bwMode="auto">
          <a:xfrm>
            <a:off x="286603" y="1047088"/>
            <a:ext cx="8857397" cy="365141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94659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642</TotalTime>
  <Words>538</Words>
  <Application>Microsoft Office PowerPoint</Application>
  <PresentationFormat>Экран (4:3)</PresentationFormat>
  <Paragraphs>43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4" baseType="lpstr">
      <vt:lpstr>Calibri</vt:lpstr>
      <vt:lpstr>Cambria</vt:lpstr>
      <vt:lpstr>Franklin Gothic Book</vt:lpstr>
      <vt:lpstr>Perpetua</vt:lpstr>
      <vt:lpstr>Times New Roman</vt:lpstr>
      <vt:lpstr>Wingdings</vt:lpstr>
      <vt:lpstr>Wingdings 2</vt:lpstr>
      <vt:lpstr>Справедливость</vt:lpstr>
      <vt:lpstr>Презентация PowerPoint</vt:lpstr>
      <vt:lpstr>Презентация PowerPoint</vt:lpstr>
      <vt:lpstr>Должностные обязанности учителя – предметника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Назерке Рашидовна</dc:creator>
  <cp:lastModifiedBy>KOMP 2022</cp:lastModifiedBy>
  <cp:revision>31</cp:revision>
  <dcterms:created xsi:type="dcterms:W3CDTF">2022-08-09T17:41:12Z</dcterms:created>
  <dcterms:modified xsi:type="dcterms:W3CDTF">2023-08-02T14:13:23Z</dcterms:modified>
</cp:coreProperties>
</file>