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1BA5"/>
    <a:srgbClr val="592F91"/>
    <a:srgbClr val="28A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62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6AEB-77C6-43EB-AA40-67FEAF4E6060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29B20B0-DA23-4143-BE86-A9EAE61B2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8D09-5164-4A83-A67E-6B56B8FCA0EE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2023-C6FF-4AED-B1DA-15023C3C3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019C-ACF0-48D7-8C20-7D04720B668F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0AFE-19FE-449A-94B4-EDA643927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28DC-966B-4D21-BA33-6285E0080F60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C051D-E12B-4877-948B-EE6F88D31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B28B-946C-494E-98EE-045424A3BF27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276A-22C7-466D-BB7D-E1E05DDC6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EF51-3C10-4371-9ED2-B9C7D3D4C48A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180B-A400-467F-BD53-F37CFF4F0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587B-9E16-40F1-B307-D6C89419B2F3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3565-EB08-46DB-B7EA-B54DC21B2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3C3C-7EA3-4142-A83F-05C309537420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15B6-E543-4399-A579-EE7940FB9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2BCC-195B-49BE-9BCE-A41B166CCE0B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80C1-03F7-4CEB-9F1B-AFBC00320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B74E-9D24-45C6-B243-741695AD6925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E25D-0239-4DEC-85FB-00030B9F3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A25B8-EB2C-432D-8E1B-0F40B5F51B8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C6317-A52F-4508-8A0D-CFEFF4BA2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5F33563-DB19-4ECE-87CA-9AB0ECD568A1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D905811-2276-410D-B9AA-34916A031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827088" y="476250"/>
            <a:ext cx="7632700" cy="2305050"/>
          </a:xfrm>
        </p:spPr>
        <p:txBody>
          <a:bodyPr/>
          <a:lstStyle/>
          <a:p>
            <a:pPr eaLnBrk="1" hangingPunct="1"/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Вниманию учащихся!!! </a:t>
            </a:r>
            <a:b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связи с чрезвычайной ситуацией  в нашей стране многим из нас пришлось отказаться от привычного нам образа жизни (посещение секций, кружков, дополнительных заданий, поездок, встречи с друзьями)</a:t>
            </a:r>
            <a:br>
              <a:rPr lang="ru-RU" sz="1600">
                <a:solidFill>
                  <a:srgbClr val="0070C0"/>
                </a:solidFill>
              </a:rPr>
            </a:br>
            <a:endParaRPr lang="ru-RU" sz="1600">
              <a:solidFill>
                <a:srgbClr val="0070C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2636838"/>
            <a:ext cx="7129463" cy="3024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Если…</a:t>
            </a:r>
            <a:endParaRPr lang="ru-RU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-Ты испытываешь страх, панику, тревогу;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-Ты чувствуешь себя одиноким;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-Тебя никто не понимает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Знай!!!</a:t>
            </a:r>
            <a:endParaRPr lang="ru-RU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можешь позвонить в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Республиканские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круглосуточные телефоны доверия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111 и 150 (для детей и молодежи)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Написать или позвонить в </a:t>
            </a:r>
            <a:r>
              <a:rPr 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WhatSapp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(можно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видеозвонок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школьному психологу Сапарова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Перизат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Армановна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391BA5"/>
                </a:solidFill>
                <a:latin typeface="Times New Roman" pitchFamily="18" charset="0"/>
                <a:cs typeface="Times New Roman" pitchFamily="18" charset="0"/>
              </a:rPr>
              <a:t> 87085521594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получить консультацию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интересующему тебя вопросу или проблеме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/>
              <a:t> </a:t>
            </a:r>
            <a:endParaRPr lang="ru-RU" sz="1400" dirty="0"/>
          </a:p>
          <a:p>
            <a:pPr eaLnBrk="1" hangingPunct="1">
              <a:lnSpc>
                <a:spcPct val="80000"/>
              </a:lnSpc>
            </a:pPr>
            <a:endParaRPr lang="ru-RU" sz="1400" dirty="0"/>
          </a:p>
        </p:txBody>
      </p:sp>
      <p:pic>
        <p:nvPicPr>
          <p:cNvPr id="13315" name="Picture 4" descr="1511321435slay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708275"/>
            <a:ext cx="1419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</TotalTime>
  <Words>81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Кнопка</vt:lpstr>
      <vt:lpstr>Вниманию учащихся!!!  В связи с чрезвычайной ситуацией  в нашей стране многим из нас пришлось отказаться от привычного нам образа жизни (посещение секций, кружков, дополнительных заданий, поездок, встречи с друзьями)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Вниманию учащихся!!!   В связи с чрезвычайной ситуацией  в нашей стране многим из нас пришлось отказаться от привычного нам образа жизни (посещение секций, кружков, дополнительных заданий, поездок, встречи с друзьями)</dc:title>
  <dc:creator>Пользователь Windows</dc:creator>
  <cp:lastModifiedBy>Перизат Сапарова</cp:lastModifiedBy>
  <cp:revision>5</cp:revision>
  <dcterms:created xsi:type="dcterms:W3CDTF">2020-03-18T07:00:50Z</dcterms:created>
  <dcterms:modified xsi:type="dcterms:W3CDTF">2023-05-25T05:06:05Z</dcterms:modified>
</cp:coreProperties>
</file>