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73" r:id="rId3"/>
    <p:sldId id="287" r:id="rId4"/>
    <p:sldId id="274" r:id="rId5"/>
    <p:sldId id="289" r:id="rId6"/>
    <p:sldId id="286" r:id="rId7"/>
    <p:sldId id="285" r:id="rId8"/>
    <p:sldId id="257" r:id="rId9"/>
    <p:sldId id="262" r:id="rId10"/>
    <p:sldId id="259" r:id="rId11"/>
    <p:sldId id="260" r:id="rId12"/>
    <p:sldId id="258" r:id="rId13"/>
    <p:sldId id="283" r:id="rId14"/>
    <p:sldId id="284" r:id="rId15"/>
    <p:sldId id="276" r:id="rId16"/>
    <p:sldId id="261" r:id="rId17"/>
    <p:sldId id="264" r:id="rId18"/>
    <p:sldId id="288" r:id="rId19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62.emf"/><Relationship Id="rId1" Type="http://schemas.openxmlformats.org/officeDocument/2006/relationships/image" Target="../media/image7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03815-3D12-4146-B53E-2F82D08E70C9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6497-5601-41EF-96F2-5FCB75761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70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5BB3-ED73-43A7-A3CA-873DEF71646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7179-FB82-4E1D-AD0A-AF72585085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58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46E9-F49F-4523-B29A-D9523B025D8A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B128-D0ED-4A4C-9A00-BA57D405D6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51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C344-2BF0-4EEB-B672-0DBFBC39F96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5D58-C252-4ECD-8F0D-4E4622CA1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98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02F9-CD9F-4202-BE2E-74B92E32E631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8CEE-40A7-40DE-AD9E-BA33992526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23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AE2A-ECAB-46B0-8110-0FF31FCD001C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AD46-A2AC-43F7-9F54-04205FBE1C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8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426D-2CC7-481D-9B16-D1CA20717C82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452F-211A-442C-B37D-D87F33EB8A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51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7186-55D1-42D7-9D9C-19BEEAC3FDB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7DC1-867A-44CE-B9A9-17851B9E86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90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BB945-FBB6-4A9A-806C-C50E0F1EF8F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B2C9-59B9-43B0-8621-7D46AAAFE0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74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0AC1-234B-404A-8700-9F0D6291DD2B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2E8D-BC87-4083-BA4D-B092C98F1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9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CC43-ECBE-4F17-90EC-DF3EC9FBF40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8F7A-4A34-485B-8E94-AD428FBB0E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51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4E150-C484-4F59-A0E8-BA2C6DE4DB04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8B3C58-B9FF-4741-A54E-085CB7EB5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emf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42.png"/><Relationship Id="rId4" Type="http://schemas.openxmlformats.org/officeDocument/2006/relationships/image" Target="../media/image62.emf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8280400" cy="5903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ПАМЯТКА</a:t>
            </a:r>
            <a: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правилах поведения при возникновении угрозы или совершении акта терроризма </a:t>
            </a:r>
            <a:endParaRPr lang="ru-RU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h="63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71625" y="357188"/>
            <a:ext cx="614362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МИНИСТЕРСТВО ВНУТРЕННИХ ДЕЛ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РЕСПУБЛИКИ КАЗАХСТАН</a:t>
            </a:r>
          </a:p>
        </p:txBody>
      </p:sp>
      <p:pic>
        <p:nvPicPr>
          <p:cNvPr id="2053" name="Рисунок 4" descr="МВД-РК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285875"/>
            <a:ext cx="14287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28625" y="1428750"/>
            <a:ext cx="44291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месту взрыва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держаться подальше от места происшествия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Прячтесь за углы зданий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ложитесь на землю, прикройте голову руками</a:t>
            </a: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полицию по телефону «102»</a:t>
            </a: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Спасите пострадавших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Остерегайтесь падения линий электропередач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подальше от высоких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прибытии правоохранительных органов сообщите об известных вам фактах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5728"/>
            <a:ext cx="5111656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 ТЕРРОРИЗМА ЗАСТАЛ ВАС НА УЛИЦЕ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85720" y="1643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85720" y="30718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85720" y="37147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85720" y="41433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85720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85720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85720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85720" y="27146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93" name="Рисунок 22" descr="Человечек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8587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Рисунок 23" descr="he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928938"/>
            <a:ext cx="17875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Рисунок 25" descr="perv_p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5"/>
            <a:ext cx="19113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Рисунок 27" descr="бомба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143000"/>
            <a:ext cx="19415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Рисунок 26" descr="взрыв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071563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Рисунок 28" descr="здание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786313"/>
            <a:ext cx="16430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Рисунок 29" descr="ЛЭП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786313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0" name="Рисунок 30" descr="опасно - каз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000625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узел 20"/>
          <p:cNvSpPr/>
          <p:nvPr/>
        </p:nvSpPr>
        <p:spPr>
          <a:xfrm>
            <a:off x="285720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71500" y="2071688"/>
            <a:ext cx="36433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окнам, дверям, не стойте у окна и в дверном проеме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заходите в комнату, выходящую на улицу с которой слышны выстрелы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полицию на телефон «</a:t>
            </a: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открывайте двери чужим людям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выходите на улицу </a:t>
            </a:r>
            <a:endParaRPr lang="ru-RU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1" name="Object 62"/>
          <p:cNvGraphicFramePr>
            <a:graphicFrameLocks noChangeAspect="1"/>
          </p:cNvGraphicFramePr>
          <p:nvPr/>
        </p:nvGraphicFramePr>
        <p:xfrm>
          <a:off x="4357688" y="3071813"/>
          <a:ext cx="30003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orelDRAW" r:id="rId3" imgW="7212600" imgH="3332160" progId="">
                  <p:embed/>
                </p:oleObj>
              </mc:Choice>
              <mc:Fallback>
                <p:oleObj name="CorelDRAW" r:id="rId3" imgW="7212600" imgH="333216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071813"/>
                        <a:ext cx="3000375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4282" y="214290"/>
            <a:ext cx="442915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услышали звуки выстрелов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2146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435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7500958" y="3071810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312" name="Рисунок 20" descr="дверь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71500"/>
            <a:ext cx="30051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Рисунок 21" descr="окно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42938"/>
            <a:ext cx="1603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Рисунок 22" descr="прохода нет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714375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Рисунок 23" descr="police-icon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435475"/>
            <a:ext cx="21605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Рисунок 24" descr="phon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487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71500" y="2071688"/>
            <a:ext cx="392906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ложитесь на пол, закройте голову руками</a:t>
            </a:r>
            <a:endParaRPr lang="ru-RU" altLang="ru-RU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подальше от окон, шкафов и полок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бегите, не пользуйтесь лифтами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подальше от стен со стеклянным покрытием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вблизи дверных проемов, несущих стен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прикасайтесь к оголенным проводам</a:t>
            </a:r>
          </a:p>
        </p:txBody>
      </p:sp>
      <p:pic>
        <p:nvPicPr>
          <p:cNvPr id="13315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929188"/>
            <a:ext cx="28575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37147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44291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328" name="Object 13"/>
          <p:cNvGraphicFramePr>
            <a:graphicFrameLocks noChangeAspect="1"/>
          </p:cNvGraphicFramePr>
          <p:nvPr/>
        </p:nvGraphicFramePr>
        <p:xfrm>
          <a:off x="4214813" y="928688"/>
          <a:ext cx="4772025" cy="470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928688"/>
                        <a:ext cx="4772025" cy="470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481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30003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  ТЕРРОРИЗМА ПРОИЗОШЕЛ ВНУТРИ  ЗДАНИЯ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592933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71500" y="1643063"/>
            <a:ext cx="39290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Приготовтесь к срочной эвакуации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в сумку документы, деньги, немного продуктов, полезно иметь свисток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аптечку или необходимое количество лекарств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Уберите с балконов и лоджий горючие и легковоспламеняющиеся вещества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 радио или телевизор и слушайте сообщения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мест скопления людей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поблизости номера телефонов экстренных и коммунальных служб</a:t>
            </a: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8576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46434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42852"/>
            <a:ext cx="4286280" cy="15388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 ПОЛУЧИЛИ  СООБЩЕНИЕ О СОВЕРШЕННОМ АКТЕ ТЕРРОРИЗМА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7158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4363" name="Object 53"/>
          <p:cNvGraphicFramePr>
            <a:graphicFrameLocks noChangeAspect="1"/>
          </p:cNvGraphicFramePr>
          <p:nvPr/>
        </p:nvGraphicFramePr>
        <p:xfrm>
          <a:off x="7000875" y="4643438"/>
          <a:ext cx="1643063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CorelDRAW CMX" r:id="rId3" imgW="2358360" imgH="2750760" progId="">
                  <p:embed/>
                </p:oleObj>
              </mc:Choice>
              <mc:Fallback>
                <p:oleObj name="CorelDRAW CMX" r:id="rId3" imgW="2358360" imgH="275076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643438"/>
                        <a:ext cx="1643063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64" name="Рисунок 22" descr="лекарства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571500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Рисунок 23" descr="korp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00063"/>
            <a:ext cx="2466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Рисунок 24" descr="retro-radiopriemni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714625"/>
            <a:ext cx="1530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Рисунок 25" descr="phonebook_4049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29188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Рисунок 27" descr="толпа людей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5"/>
            <a:ext cx="17859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Рисунок 28" descr="запрет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0718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71500" y="1500188"/>
            <a:ext cx="392906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спокойствие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указания сотрудников правоохранительных органов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Одентесь, помогите замешкавшимся коллегам, родственникам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Выходите из здания без излишней спешки и паники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Выключите электричество, технику, воду и газ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подальше от здания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перекличку или проверьте наличие всех вышедших из здания людей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присутствие свидетелей до прибытия полиции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357158" y="1643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7146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7147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57158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42852"/>
            <a:ext cx="428628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при поступлении сообщения об эвакуации 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50720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7158" y="621508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54292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90" name="Picture 3" descr="C:\Users\Home\Desktop\Новая папка\39511240.duv4pqb2cf.W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57375"/>
            <a:ext cx="451326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14290"/>
            <a:ext cx="783913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 ПРИ  ЗАХВАТЕ  ЗАЛОЖНИКОВ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643578"/>
            <a:ext cx="550072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 обязательно спасут!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642938" y="714375"/>
            <a:ext cx="467518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поддавайтесь панике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кричите, не пререкайтесь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максимально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спокойствие </a:t>
            </a:r>
            <a:endParaRPr lang="ru-RU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ведите самостоятельных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переговоров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выражайте открытую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 к преступникам</a:t>
            </a:r>
            <a:endParaRPr lang="kk-KZ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Окажите помощь людям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вами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возможности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полицию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бегите, если нет уверенности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успехе</a:t>
            </a:r>
            <a:endParaRPr lang="kk-KZ" altLang="ru-RU" sz="9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8572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12144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4291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1643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235743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51435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14" name="Рисунок 18" descr="no_tal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85737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Рисунок 20" descr="Silence-PNG-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71875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Рисунок 22" descr="11-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500563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Рисунок 23" descr="без паники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143000"/>
            <a:ext cx="20161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Рисунок 18" descr="no_tal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911350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Рисунок 20" descr="Silence-PNG-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25850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Рисунок 22" descr="11-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4554538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Рисунок 23" descr="без паники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20161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500" y="1857375"/>
            <a:ext cx="39290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Ложитесь на пол лицом вниз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руки на затылке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бегите в сторону спецназа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окнам, дверям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 в руки оружие преступников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вступайте в борьбу с преступниками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вставайте самостоятельно, не выражайте возмущения, пока не пройдет процедура опознания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585791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проведении спецоперации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освобождению заложников </a:t>
            </a:r>
            <a:endParaRPr lang="kk-KZ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35756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7429" name="Рисунок 20" descr="освобождени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643188"/>
            <a:ext cx="412591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Рисунок 13" descr="575ab67ab4eb71553a58cf7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4313"/>
            <a:ext cx="29098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5721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1"/>
          <p:cNvGraphicFramePr>
            <a:graphicFrameLocks noChangeAspect="1"/>
          </p:cNvGraphicFramePr>
          <p:nvPr/>
        </p:nvGraphicFramePr>
        <p:xfrm>
          <a:off x="6500813" y="1785938"/>
          <a:ext cx="2428875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785938"/>
                        <a:ext cx="2428875" cy="483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42938" y="1857375"/>
            <a:ext cx="41433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службу пожаротушения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Дышите через мокрую ткань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Намочите свою одежду или укройтесь мокрой тканью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побыстрее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покинуть здание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Двигайтесь согнувшись близко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полу или на четвереньках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лифтами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смогли выбраться из здания, откройте окно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подайте сигнал</a:t>
            </a:r>
            <a:endParaRPr lang="ru-RU" altLang="ru-RU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6" name="Object 53"/>
          <p:cNvGraphicFramePr>
            <a:graphicFrameLocks noChangeAspect="1"/>
          </p:cNvGraphicFramePr>
          <p:nvPr/>
        </p:nvGraphicFramePr>
        <p:xfrm>
          <a:off x="4357688" y="1500188"/>
          <a:ext cx="2022475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CorelDRAW CMX" r:id="rId5" imgW="2358360" imgH="2750760" progId="">
                  <p:embed/>
                </p:oleObj>
              </mc:Choice>
              <mc:Fallback>
                <p:oleObj name="CorelDRAW CMX" r:id="rId5" imgW="2358360" imgH="275076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1500188"/>
                        <a:ext cx="2022475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43702" y="214290"/>
            <a:ext cx="2132315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101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0"/>
            <a:ext cx="642942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</a:t>
            </a:r>
          </a:p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возникновении пожара</a:t>
            </a:r>
          </a:p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теракта</a:t>
            </a:r>
          </a:p>
        </p:txBody>
      </p:sp>
      <p:graphicFrame>
        <p:nvGraphicFramePr>
          <p:cNvPr id="18454" name="Object 54"/>
          <p:cNvGraphicFramePr>
            <a:graphicFrameLocks noChangeAspect="1"/>
          </p:cNvGraphicFramePr>
          <p:nvPr/>
        </p:nvGraphicFramePr>
        <p:xfrm>
          <a:off x="4429125" y="3929063"/>
          <a:ext cx="2786063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orelDRAW" r:id="rId7" imgW="2697840" imgH="2658240" progId="">
                  <p:embed/>
                </p:oleObj>
              </mc:Choice>
              <mc:Fallback>
                <p:oleObj name="CorelDRAW" r:id="rId7" imgW="2697840" imgH="2658240" progId="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929063"/>
                        <a:ext cx="2786063" cy="274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2428868"/>
            <a:ext cx="642942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8" descr="скорая помощь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214813"/>
            <a:ext cx="24463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773238"/>
          <a:ext cx="8429625" cy="22764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4460"/>
                <a:gridCol w="1827448"/>
                <a:gridCol w="2214563"/>
                <a:gridCol w="2143154"/>
              </a:tblGrid>
              <a:tr h="1554984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дежурная диспетчерская служба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Антитеррористическая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«горячая линия»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медицинская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помощь</a:t>
                      </a:r>
                      <a:endParaRPr lang="ru-RU" sz="2400" dirty="0"/>
                    </a:p>
                  </a:txBody>
                  <a:tcPr marL="91439" marR="91439" marT="45735" marB="45735"/>
                </a:tc>
              </a:tr>
              <a:tr h="7214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5" marB="45735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3108" y="357166"/>
            <a:ext cx="50165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ТЕЛЕФОНОВ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ЭКСТРЕННЫХ СЛУЖБ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94" name="Рисунок 15" descr="экстр.служб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207168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Рисунок 16" descr="полиция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86250"/>
            <a:ext cx="23574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Рисунок 19" descr="180px-Coat_of_arms_knb1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357688"/>
            <a:ext cx="20716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6099" y="332656"/>
            <a:ext cx="838197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ВАМ ПОСТУПИЛ ЗВОНОК С УГРОЗОЙ 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500063" y="857250"/>
            <a:ext cx="42148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точное содержание разговора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манеру речи, особенности голоса, характерные слова и обороты речи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записать разговор на автоответчик или магнитофон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опуская трубку,  постарайтесь записать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телефона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сообщите в полицию!</a:t>
            </a:r>
            <a:endParaRPr lang="ru-RU" altLang="ru-RU" sz="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57158" y="10715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57158" y="46434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57158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13" name="Рисунок 9" descr="диктофон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143250"/>
            <a:ext cx="27003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11" descr="запись разговора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612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Рисунок 13" descr="записная книжка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385">
            <a:off x="5465763" y="4816475"/>
            <a:ext cx="244951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Рисунок 16" descr="человек с телефоном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143000"/>
            <a:ext cx="27971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Рисунок 17" descr="мысль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071563"/>
            <a:ext cx="1897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Рисунок 21" descr="вопрос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85875"/>
            <a:ext cx="4286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Блок-схема: узел 24"/>
          <p:cNvSpPr/>
          <p:nvPr/>
        </p:nvSpPr>
        <p:spPr>
          <a:xfrm>
            <a:off x="357158" y="592933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6099" y="332656"/>
            <a:ext cx="839204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ПОЛУЧИЛИ ПИСЬМО С УГРОЗАМИ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00063" y="928688"/>
            <a:ext cx="4214812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полученным письмом обращаться осторожно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упаковать его в чистый, плотно закрывающийся полиэтиленовый пакет и поместить в плотную папку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на документе отпечатков своих пальцев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производить только с левой или правой стороны, аккуратно отрезая кромки конверта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сообщите в полицию!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57158" y="12144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57158" y="44291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57158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40" name="Рисунок 18" descr="осторожн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0012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Рисунок 25" descr="конверт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29125"/>
            <a:ext cx="2159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Рисунок 28" descr="письмо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00125"/>
            <a:ext cx="22510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Рисунок 27" descr="руки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57438"/>
            <a:ext cx="27860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Рисунок 16" descr="полиция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214813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147" name="Группа 33"/>
          <p:cNvGrpSpPr>
            <a:grpSpLocks/>
          </p:cNvGrpSpPr>
          <p:nvPr/>
        </p:nvGrpSpPr>
        <p:grpSpPr bwMode="auto">
          <a:xfrm>
            <a:off x="428625" y="142875"/>
            <a:ext cx="8501063" cy="6500813"/>
            <a:chOff x="428595" y="142852"/>
            <a:chExt cx="8501123" cy="65008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034" y="142852"/>
              <a:ext cx="8312181" cy="9541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КАК ПРАВИЛЬНО ИНФОРМИРОВАТЬ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ПОЛИЦИЮ ОБ УГРОЗЕ ТЕРАКТОВ !</a:t>
              </a:r>
            </a:p>
          </p:txBody>
        </p:sp>
        <p:sp>
          <p:nvSpPr>
            <p:cNvPr id="6149" name="TextBox 5"/>
            <p:cNvSpPr txBox="1">
              <a:spLocks noChangeArrowheads="1"/>
            </p:cNvSpPr>
            <p:nvPr/>
          </p:nvSpPr>
          <p:spPr bwMode="auto">
            <a:xfrm>
              <a:off x="500034" y="1142984"/>
              <a:ext cx="8429684" cy="192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Ваши действия не расценивались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сообщение от преступников или заведомо ложное сообщение об акте терроризма -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ОБЯЗАТЕЛЬНО НАЗОВИТЕ СВОИ АНКЕТНЫЕ ДАННЫЕ И ВСЕ ОБСТОЯТЕЛЬСТВА ПРОИСШЕСТВИЯ</a:t>
              </a:r>
              <a:endParaRPr lang="ru-RU" altLang="ru-RU" sz="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50" name="Рисунок 15" descr="анонимус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000372"/>
              <a:ext cx="1857388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Рисунок 16" descr="default_placeit__15_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5" y="5000636"/>
              <a:ext cx="2095515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Рисунок 24" descr="dele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36" y="3500438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Рисунок 26" descr="proverka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5214950"/>
              <a:ext cx="1428760" cy="14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Рисунок 31" descr="1393433711_unname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4000504"/>
              <a:ext cx="1785950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Рисунок 15" descr="экстр.служба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714752"/>
              <a:ext cx="2367874" cy="250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0100" y="285728"/>
            <a:ext cx="739497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 ВЗРЫВНОГО  УСТРОЙСТВА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00063" y="1143000"/>
            <a:ext cx="350043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часового механизма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провода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1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Изоляционная лента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Бесхозные предметы</a:t>
            </a:r>
            <a:endParaRPr lang="ru-RU" altLang="ru-RU" sz="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57158" y="13572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57158" y="29289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57158" y="50006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57158" y="41433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88" name="Рисунок 25" descr="часы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928688"/>
            <a:ext cx="164306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Рисунок 26" descr="провода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428875"/>
            <a:ext cx="23256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Рисунок 27" descr="батарейк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928938"/>
            <a:ext cx="21939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Рисунок 28" descr="изолента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4717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Рисунок 29" descr="портфель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643438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Рисунок 30" descr="коробка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643438"/>
            <a:ext cx="2655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Рисунок 32" descr="Antenna-Transparent-PN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000125"/>
            <a:ext cx="179546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Блок-схема: узел 17"/>
          <p:cNvSpPr/>
          <p:nvPr/>
        </p:nvSpPr>
        <p:spPr>
          <a:xfrm>
            <a:off x="357158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5" descr="машин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7860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57290" y="214290"/>
            <a:ext cx="656827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 ВОЗМОЖНОЙ  ЗАКЛАДКИ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ВЗРЫВНЫХ УСТРОЙСТВ</a:t>
            </a: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250825" y="1557338"/>
            <a:ext cx="31781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места –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рынки,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 общественного транспорта,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магазины, торговые 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развлекательные центры,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площади, парки,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k-KZ" altLang="ru-RU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572140"/>
            <a:ext cx="492922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ни случилось,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поддавайтесь панике!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9" name="Рисунок 9" descr="5.16_Russian_road_sig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357313"/>
            <a:ext cx="13573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2" descr="time_bomb_PNG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000625"/>
            <a:ext cx="2714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3" descr="магазин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14438"/>
            <a:ext cx="29464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4" descr="парк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3575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ятно 1 7"/>
          <p:cNvSpPr/>
          <p:nvPr/>
        </p:nvSpPr>
        <p:spPr>
          <a:xfrm>
            <a:off x="5072066" y="3500438"/>
            <a:ext cx="1714512" cy="2071702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6" name="Рисунок 16" descr="метро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28587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6" descr="time_bomb_PNG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28938"/>
            <a:ext cx="27527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642938" y="2214563"/>
            <a:ext cx="453707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трогайте, не прикасайтесь,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вскрывайте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приближайтесь, не передвигайте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рядом с ним сотовым телефоном, рацией, не разжигайте огонь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заливайте жидкостью, не засыпать порошком</a:t>
            </a:r>
            <a:endParaRPr lang="kk-KZ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огородите подозрительный предмет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обнаружения предмета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в полицию на телефон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«102»</a:t>
            </a:r>
            <a:endParaRPr lang="kk-KZ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Дети! – сообщите взрослым людям, находящимся поблизости (родителям, учителю, сотруднику полиции</a:t>
            </a:r>
            <a:endParaRPr lang="ru-RU" altLang="ru-RU" sz="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0"/>
            <a:ext cx="6000425" cy="22467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нашли в транспорте , на улице, на остановке,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квартире, другом общественном месте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неизвестный, бесхозный,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подозрительный предмет,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коробку, сумку, портфель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500034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500034" y="30718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00034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00034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00034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00034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40" name="Рисунок 17" descr="не трогать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1430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Рисунок 22" descr="телефо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143000"/>
            <a:ext cx="17145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Рисунок 23" descr="dcrGrkMc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714625"/>
            <a:ext cx="23574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Рисунок 24" descr="1488492678-policeman01_817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857625"/>
            <a:ext cx="1862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Рисунок 25" descr="хронометр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14375" y="1571625"/>
            <a:ext cx="38846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толпы, группы людей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передвигаться один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избежание удушья снимите галстук </a:t>
            </a:r>
            <a:r>
              <a:rPr lang="kk-KZ" altLang="ru-RU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(шарф, платок и др.)</a:t>
            </a:r>
            <a:endParaRPr lang="kk-KZ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Избавьтесь от ненужных вещей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Согните руки в локтях, прижмите их к корпусу,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диафрагму</a:t>
            </a:r>
            <a:endParaRPr lang="kk-KZ" altLang="ru-RU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Застегните все пуговицы на вашей одежде</a:t>
            </a: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двигайтесь против толпы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k-KZ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упали, то постарайтесь сразу </a:t>
            </a:r>
            <a:r>
              <a:rPr lang="ru-RU" altLang="ru-RU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голову руками, быстро подтянуть ноги и рывком встать с земли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85728"/>
            <a:ext cx="385765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Поведение при терактах </a:t>
            </a:r>
          </a:p>
          <a:p>
            <a:pPr algn="ctr" eaLnBrk="1" hangingPunct="1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местах массового скопления людей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2" name="Object 66"/>
          <p:cNvGraphicFramePr>
            <a:graphicFrameLocks noChangeAspect="1"/>
          </p:cNvGraphicFramePr>
          <p:nvPr/>
        </p:nvGraphicFramePr>
        <p:xfrm>
          <a:off x="4572000" y="3000375"/>
          <a:ext cx="90170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orelDRAW" r:id="rId3" imgW="628560" imgH="1855440" progId="">
                  <p:embed/>
                </p:oleObj>
              </mc:Choice>
              <mc:Fallback>
                <p:oleObj name="CorelDRAW" r:id="rId3" imgW="628560" imgH="1855440" progId="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00375"/>
                        <a:ext cx="901700" cy="266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1431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0" name="Рисунок 18" descr="толпа людей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20716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Рисунок 19" descr="запрет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71437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Рисунок 20" descr="шарф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214813"/>
            <a:ext cx="264318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Рисунок 21" descr="очки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000375"/>
            <a:ext cx="23574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Рисунок 22" descr="Sports-Running-Man-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500"/>
            <a:ext cx="1938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799</Words>
  <Application>Microsoft Office PowerPoint</Application>
  <PresentationFormat>Экран (4:3)</PresentationFormat>
  <Paragraphs>231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CorelDRAW</vt:lpstr>
      <vt:lpstr>CorelDRAW CMX</vt:lpstr>
      <vt:lpstr>  ПАМЯТКА о правилах поведения при возникновении угрозы или совершении акта терроризма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USER</cp:lastModifiedBy>
  <cp:revision>324</cp:revision>
  <cp:lastPrinted>2021-05-14T04:40:19Z</cp:lastPrinted>
  <dcterms:created xsi:type="dcterms:W3CDTF">2010-04-03T08:55:55Z</dcterms:created>
  <dcterms:modified xsi:type="dcterms:W3CDTF">2021-05-14T05:30:53Z</dcterms:modified>
</cp:coreProperties>
</file>