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.04.2023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часа (На время декретного отпуска)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класса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969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286603" y="1047088"/>
            <a:ext cx="8857397" cy="3651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592</TotalTime>
  <Words>535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29</cp:revision>
  <dcterms:created xsi:type="dcterms:W3CDTF">2022-08-09T17:41:12Z</dcterms:created>
  <dcterms:modified xsi:type="dcterms:W3CDTF">2023-04-17T15:52:18Z</dcterms:modified>
</cp:coreProperties>
</file>