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7" r:id="rId2"/>
    <p:sldId id="278" r:id="rId3"/>
    <p:sldId id="279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4C547-1D16-4EE7-AEF7-07416E89047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CF814-A3BD-4EC5-8DE3-21CD3C096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2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79F791-D843-4D91-8100-8CBCF76850DA}" type="slidenum">
              <a:rPr lang="kk-KZ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kk-KZ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336699"/>
                </a:solidFill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2968-F9D1-4D7D-8E0A-65C5DDDBC100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9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5D0E-505A-469E-91AD-95C334EB2A04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FD6C-4335-48D3-A01C-3824F6FCD3FE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98F6-BDE6-4009-8927-AE4100A29069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4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AECD-BFB4-4E05-81BA-CDAC736995E0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3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0EEF-D086-4DE2-A00E-FF83FF50908D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0FA7-29A6-4157-88D2-13A1AF6815ED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D8B6-422F-4165-B900-36E269A9E09A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731-81C4-4A2D-BDD6-792387BB71DB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3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AF25-CB7D-480F-9D60-1711A8EB4A6F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7F97E-E944-44D3-BD3E-C2EB342E2F5F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5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3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336699"/>
                </a:solidFill>
              </a:endParaRPr>
            </a:p>
          </p:txBody>
        </p:sp>
        <p:grpSp>
          <p:nvGrpSpPr>
            <p:cNvPr id="1033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77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117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2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3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118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38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4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119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20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21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122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34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135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136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123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24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25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26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27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28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29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30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31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32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33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78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79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11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1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1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0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81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8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112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13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84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105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6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107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110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111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mtClean="0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108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9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5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86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87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88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89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90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91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9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93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94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95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96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97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103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4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98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99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100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101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102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034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035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62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3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4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5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6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7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8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9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0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1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2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3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4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5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6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mtClean="0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36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37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38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39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0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1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2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3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4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5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6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7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8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49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0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1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2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3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4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5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6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7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8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59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60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061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DD7E4C5-1B8A-4F24-AC28-937282674546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b="8867"/>
          <a:stretch/>
        </p:blipFill>
        <p:spPr bwMode="auto">
          <a:xfrm>
            <a:off x="2025590" y="384081"/>
            <a:ext cx="4536504" cy="599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0312" y="-1395536"/>
            <a:ext cx="8640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24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-3680638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840"/>
            <a:ext cx="87810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/>
              <a:t>.Казахский </a:t>
            </a:r>
            <a:r>
              <a:rPr lang="ru-RU" sz="2400" dirty="0"/>
              <a:t>героический эпос «Ер </a:t>
            </a:r>
            <a:r>
              <a:rPr lang="ru-RU" sz="2400" dirty="0" err="1"/>
              <a:t>Таргын</a:t>
            </a:r>
            <a:r>
              <a:rPr lang="ru-RU" sz="2400" dirty="0"/>
              <a:t>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/>
              <a:t>.Пушкин </a:t>
            </a:r>
            <a:r>
              <a:rPr lang="ru-RU" sz="2400" dirty="0"/>
              <a:t>А. С. «Сказка о мертвой царевне и семи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  богатырях</a:t>
            </a:r>
            <a:r>
              <a:rPr lang="ru-RU" sz="2400" dirty="0"/>
              <a:t>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/>
              <a:t>.Драгунский </a:t>
            </a:r>
            <a:r>
              <a:rPr lang="ru-RU" sz="2400" dirty="0"/>
              <a:t>В. «Арбузный переполох»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4</a:t>
            </a:r>
            <a:r>
              <a:rPr lang="ru-RU" sz="2400" dirty="0" smtClean="0"/>
              <a:t>.Осеева </a:t>
            </a:r>
            <a:r>
              <a:rPr lang="ru-RU" sz="2400" dirty="0"/>
              <a:t>В. «Волшебное слово»</a:t>
            </a:r>
          </a:p>
          <a:p>
            <a:r>
              <a:rPr lang="ru-RU" sz="2400" dirty="0">
                <a:solidFill>
                  <a:srgbClr val="FF0000"/>
                </a:solidFill>
              </a:rPr>
              <a:t>5</a:t>
            </a:r>
            <a:r>
              <a:rPr lang="ru-RU" sz="2400" dirty="0" smtClean="0"/>
              <a:t>.Уайльд </a:t>
            </a:r>
            <a:r>
              <a:rPr lang="ru-RU" sz="2400" dirty="0"/>
              <a:t>О. «Мальчик – звезда»</a:t>
            </a:r>
          </a:p>
          <a:p>
            <a:r>
              <a:rPr lang="ru-RU" sz="2400" dirty="0">
                <a:solidFill>
                  <a:srgbClr val="FF0000"/>
                </a:solidFill>
              </a:rPr>
              <a:t>6</a:t>
            </a:r>
            <a:r>
              <a:rPr lang="ru-RU" sz="2400" dirty="0" smtClean="0"/>
              <a:t>.Платонов </a:t>
            </a:r>
            <a:r>
              <a:rPr lang="ru-RU" sz="2400" dirty="0"/>
              <a:t>А. «Разноцветная бабочка»</a:t>
            </a:r>
          </a:p>
          <a:p>
            <a:r>
              <a:rPr lang="ru-RU" sz="2400" dirty="0">
                <a:solidFill>
                  <a:srgbClr val="FF0000"/>
                </a:solidFill>
              </a:rPr>
              <a:t>7</a:t>
            </a:r>
            <a:r>
              <a:rPr lang="ru-RU" sz="2400" dirty="0" smtClean="0"/>
              <a:t>.Сокпакбаев </a:t>
            </a:r>
            <a:r>
              <a:rPr lang="ru-RU" sz="2400" dirty="0"/>
              <a:t>«Сердце матери»</a:t>
            </a:r>
          </a:p>
          <a:p>
            <a:r>
              <a:rPr lang="ru-RU" sz="2400" dirty="0">
                <a:solidFill>
                  <a:srgbClr val="FF0000"/>
                </a:solidFill>
              </a:rPr>
              <a:t>8</a:t>
            </a:r>
            <a:r>
              <a:rPr lang="ru-RU" sz="2400" dirty="0" smtClean="0"/>
              <a:t>.Пермяк </a:t>
            </a:r>
            <a:r>
              <a:rPr lang="ru-RU" sz="2400" dirty="0"/>
              <a:t>Е. «Пичугин мост»</a:t>
            </a:r>
          </a:p>
          <a:p>
            <a:r>
              <a:rPr lang="ru-RU" sz="2400" dirty="0">
                <a:solidFill>
                  <a:srgbClr val="FF0000"/>
                </a:solidFill>
              </a:rPr>
              <a:t>9</a:t>
            </a:r>
            <a:r>
              <a:rPr lang="ru-RU" sz="2400" dirty="0" smtClean="0"/>
              <a:t>.Елубаев </a:t>
            </a:r>
            <a:r>
              <a:rPr lang="ru-RU" sz="2400" dirty="0"/>
              <a:t>Е. «Легенда о ласточке»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10</a:t>
            </a:r>
            <a:r>
              <a:rPr lang="ru-RU" sz="2400" dirty="0" smtClean="0"/>
              <a:t>.Былинный </a:t>
            </a:r>
            <a:r>
              <a:rPr lang="ru-RU" sz="2400" dirty="0"/>
              <a:t>сказ «Илья Муромец и Соловей – разбойник»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11</a:t>
            </a:r>
            <a:r>
              <a:rPr lang="ru-RU" sz="2400" dirty="0" smtClean="0"/>
              <a:t>.Мифы </a:t>
            </a:r>
            <a:r>
              <a:rPr lang="ru-RU" sz="2400" dirty="0"/>
              <a:t>Древней Греции «Дедал и Икар», «Об </a:t>
            </a:r>
            <a:r>
              <a:rPr lang="ru-RU" sz="2400" dirty="0" smtClean="0"/>
              <a:t>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dirty="0" err="1" smtClean="0"/>
              <a:t>арганавтах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3713"/>
            <a:ext cx="2139950" cy="213995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36004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0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496944" cy="426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9" y="4962525"/>
            <a:ext cx="33893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263644"/>
      </p:ext>
    </p:extLst>
  </p:cSld>
  <p:clrMapOvr>
    <a:masterClrMapping/>
  </p:clrMapOvr>
</p:sld>
</file>

<file path=ppt/theme/theme1.xml><?xml version="1.0" encoding="utf-8"?>
<a:theme xmlns:a="http://schemas.openxmlformats.org/drawingml/2006/main" name="01069067">
  <a:themeElements>
    <a:clrScheme name="01069067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01069067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67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7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7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сказка</Template>
  <TotalTime>800</TotalTime>
  <Words>95</Words>
  <Application>Microsoft Office PowerPoint</Application>
  <PresentationFormat>Экран (4:3)</PresentationFormat>
  <Paragraphs>44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01069067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АПРЕЛЯ - ДЕНЬ ДЕТСКОЙ КНИГИ.</dc:title>
  <dc:creator>Stels</dc:creator>
  <cp:lastModifiedBy>USER</cp:lastModifiedBy>
  <cp:revision>83</cp:revision>
  <dcterms:created xsi:type="dcterms:W3CDTF">2013-03-31T13:00:57Z</dcterms:created>
  <dcterms:modified xsi:type="dcterms:W3CDTF">2021-05-12T07:52:57Z</dcterms:modified>
</cp:coreProperties>
</file>