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8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53285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101401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Қарағанды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облысы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Теміртау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қаласы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Колхозная көшесі-10А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құрылыс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елефон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(87213447552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пошта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baiseitova22@mail.ru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693" y="1658973"/>
            <a:ext cx="90730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Коммуналдық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мекеме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Қарағанды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облысы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басқармасының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Теміртау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қаласы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бөлімінің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"№3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мектебі"27.03 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04.04.2023 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ж. </a:t>
            </a:r>
            <a:r>
              <a:rPr lang="ru-RU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педагог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қызметкерлер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бос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лауазымдарға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конкурс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жариялайды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12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льзователь\Desktop\28012019_rab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2" r="5501"/>
          <a:stretch/>
        </p:blipFill>
        <p:spPr bwMode="auto">
          <a:xfrm>
            <a:off x="87087" y="1839822"/>
            <a:ext cx="2036642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67744" y="404663"/>
            <a:ext cx="6696744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Назар аударыңыз: жұмыс байқауы</a:t>
            </a:r>
            <a:r>
              <a:rPr lang="kk-KZ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Қарағанды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облысы білім басқармасының Теміртау қаласы білім бөлімінің "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№3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жалпы білім беретін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мектебі« КММ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, Мекен-жайы: Теміртау қаласы, Колхозная көшесі-10А ғимарат, телефон: (87213447552) эл.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пошта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baiseitova22@mail.ru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бос орындарға конкурс жариялайды </a:t>
            </a: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1 ставка 16 сағатқа сәйкес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келеді). </a:t>
            </a:r>
          </a:p>
          <a:p>
            <a:pPr algn="just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Биология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пәнінің мұғалімі - 2 сағат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(орыс тілінде)</a:t>
            </a: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География мұғалімі - 12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сағат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(орыс тілінде)</a:t>
            </a: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Ағылшын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тілі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мұғалімі - 28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сағат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(орыс тілінде)</a:t>
            </a: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Жаратылыстану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пәнінің мұғалімі - 2 сағат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(орыс тілінде)</a:t>
            </a: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тілі мен әдебиеті пәнінің мұғалімі - 14 сағат (декреттік демалыс уақытында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Көркем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еңбек мұғалімі - 20 сағат (аралас оқыту тілі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Бастауыш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сынып мұғалімі - 5 сағат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(қазақ тілінде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оқыту)</a:t>
            </a: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9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Пән мұғалімінің лауазымдық міндеттері 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692696"/>
            <a:ext cx="871296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жалпыға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стандартына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оқытылатын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пәннің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ерекшелігін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ескере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білімалушыларды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оқытуды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тәрбиелеуді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асырады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тәрбиеленушінің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басының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мәдениетін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қалыптастыруға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әлеуметтендіруге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ықпал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алушылардың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қабілеттерін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анықтайды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дамытуға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ықпал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педагогке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құрметпен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қарауға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тәрбиелейді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педагогтің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әкесінің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сыпайы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үндеу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тікелей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үндеуі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іскерлік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қарым-қатынас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стилін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сөйлеу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этикетін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сақтауға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үйретеді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білімалушылардың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қажеттіліктерін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ескере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оқытудың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тәсілдерін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нысандарын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әдістері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құралдарын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пайдаланады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пәндер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қысқа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мерзімді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мерзімді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күнтізбелік-тақырыптық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жоспарлар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бөлімге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жиынтық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тоқсанға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жиынтық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тапсырмалар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жасайды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бөлім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жиынтық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бағалауды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түсініктемелермен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тоқсан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жиынтық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бағалауды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жүргізу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қорытындылары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жүргізеді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журналдарды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толтырады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қағаз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тәрбиеленушілердің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жалпыға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стандартында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көзделген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деңгейден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төмен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тұлғалық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жүйелі-белсенділік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пәндік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нәтижелерге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жеткізуін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бағдарламаларын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қажеттіліктері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білімалушыларға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бағдарламаларды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әзірлеуге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орындауға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қатысады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жоспары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процесінің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кестесіне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көлемде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асыруды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білімалушылардың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тәрбиеленушілердің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қабілеттерін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қызығушылықтары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бейімділігін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зерделейді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9293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73832" y="332656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инклюзивті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жағдай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жасайды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қажеттіліктері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алушының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қажеттілігін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ескере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бағдарламаларын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бейімдейді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ұйымдарында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оқытылатын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пәннің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ерекшелігін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ескере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дамудағы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ауытқуларды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барынша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еңсеруге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бағытталған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алушыларды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тәрбиеленушілерді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жөніндегі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жұмысты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асырады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интерактивті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материалдары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цифрлық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ресурстарын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пайдалана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сабақтарды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қашықтықтан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ұйымдастырады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әдістемелік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бірлестіктердің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мұғалімдер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қауымдастығының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әдістемелік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педагогикалық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кеңестердің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желілік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қауымдастықтардың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отырыстарына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қатысады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ата-аналарға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педагогикалық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консилиумдарға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қатысады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ата-аналарға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кеңес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кәсіби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құзыреттілікті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арттырады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қауіпсіздігі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еңбекті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қорғау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өртке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қорғау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ережелерін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сақтайды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кезеңінде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алушылардың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өмірі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денсаулығын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қорғауды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ата-аналармен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алмастыратын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адамдармен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ынтымақтастықты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асырады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тізбесін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саласындағы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уәкілетті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орган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бекіткен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құжаттарды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толтырады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тәрбиеленушілер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жемқорлыққа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мәдениетті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Академиялық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адалдық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қағидаттарын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қалыптастырады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1366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7772400" cy="554461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Конкурсқа қатысу үшін қажетті құжаттар тізбесіне сәйкес тапсырылады, педагогикалық еңбек өтілі бар үміткердің педагог – сарапшының, педагог – зерттеушінің, пеагог – шебердің біліктілік санатының болуы мінедетті. 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Конкурсқа қатысуға ниет білдірген адам төменде көрсетілген құжаттарды қабылдау мерзімінде келесі құжаттарды қағаз түрінде жолдайды: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1) осы Қағидаларға </a:t>
            </a:r>
            <a:r>
              <a:rPr lang="kk-KZ" sz="18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10-қосымшаға </a:t>
            </a: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 нысан бойынша қоса берілетін құжаттардың тізбесін көрсете отырып, конкурсқа қатысу туралы өтініш;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2) жеке басын куәландыратын құжат не цифрлық құжаттар сервисінен алынған электронды құжат (идентификация үшін);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3) кадрларды есепке алу бойынша толтырылған жеке іс парағы (нақты тұрғылықты мекенжайы мен байланыс телефондары көрсетілген – бар болса);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982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9066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4) Педагогтердің үлгілік біліктілік сипаттамаларымен бекітілген лауазымға қойылатын біліктілік талаптарына сәйкес білімі туралы құжаттардың көшірмелері;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5) еңбек қызметін растайтын құжаттың көшірмесі (бар болса);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6) «Денсаулық сақтау саласындағы есепке алу құжаттамасының нысандарын бекіту туралы»  Қазақстан Республикасы Денсаулық сақтау министрінің міндетін атқарушының 2020 жылғы 20 қазандағы № ҚР ДСМ- 175/2020 </a:t>
            </a:r>
            <a:r>
              <a:rPr lang="kk-KZ" sz="18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бекітілген нысан бойынша денсаулық жағдайы туралы  анықтама (Нормативтік құқықтық актілерді мемлекеттік тіркеу тізімінде № 21579 болып тіркелген).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7) психоневрологиялық ұйымнан анықтама;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8) наркологиялық ұйымнан анықтама;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9) Ұлттық біліктілік тестілеу сертификаты (бұдан әрі - ҰБТ) немесе педагог – модератордың, педагог – сарапшының, педагог – зерттеушінің, педагог – шебердің біліктілік санатының болуы туралы куәлік (болған жағдайда);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10) 11- қосымшаға сәйкес нысан бойынша педагогтің бос немесе уақытша бос лауазымына кандидаттың толтырылған бағалау парағы.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7625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624</TotalTime>
  <Words>811</Words>
  <Application>Microsoft Office PowerPoint</Application>
  <PresentationFormat>Экран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Calibri</vt:lpstr>
      <vt:lpstr>Cambria</vt:lpstr>
      <vt:lpstr>Franklin Gothic Book</vt:lpstr>
      <vt:lpstr>Perpetua</vt:lpstr>
      <vt:lpstr>Times New Roman</vt:lpstr>
      <vt:lpstr>Wingdings</vt:lpstr>
      <vt:lpstr>Wingdings 2</vt:lpstr>
      <vt:lpstr>Справедливость</vt:lpstr>
      <vt:lpstr>Презентация PowerPoint</vt:lpstr>
      <vt:lpstr>Презентация PowerPoint</vt:lpstr>
      <vt:lpstr>Пән мұғалімінің лауазымдық міндеттері </vt:lpstr>
      <vt:lpstr>Презентация PowerPoint</vt:lpstr>
      <vt:lpstr>        Конкурсқа қатысу үшін қажетті құжаттар тізбесіне сәйкес тапсырылады, педагогикалық еңбек өтілі бар үміткердің педагог – сарапшының, педагог – зерттеушінің, пеагог – шебердің біліктілік санатының болуы мінедетті.          Конкурсқа қатысуға ниет білдірген адам төменде көрсетілген құжаттарды қабылдау мерзімінде келесі құжаттарды қағаз түрінде жолдайды:        1) осы Қағидаларға 10-қосымшаға сәйкес нысан бойынша қоса берілетін құжаттардың тізбесін көрсете отырып, конкурсқа қатысу туралы өтініш;       2) жеке басын куәландыратын құжат не цифрлық құжаттар сервисінен алынған электронды құжат (идентификация үшін);       3) кадрларды есепке алу бойынша толтырылған жеке іс парағы (нақты тұрғылықты мекенжайы мен байланыс телефондары көрсетілген – бар болса); </vt:lpstr>
      <vt:lpstr>        4) Педагогтердің үлгілік біліктілік сипаттамаларымен бекітілген лауазымға қойылатын біліктілік талаптарына сәйкес білімі туралы құжаттардың көшірмелері;        5) еңбек қызметін растайтын құжаттың көшірмесі (бар болса);        6) «Денсаулық сақтау саласындағы есепке алу құжаттамасының нысандарын бекіту туралы»  Қазақстан Республикасы Денсаулық сақтау министрінің міндетін атқарушының 2020 жылғы 20 қазандағы № ҚР ДСМ- 175/2020 бұйрығымен бекітілген нысан бойынша денсаулық жағдайы туралы  анықтама (Нормативтік құқықтық актілерді мемлекеттік тіркеу тізімінде № 21579 болып тіркелген).       7) психоневрологиялық ұйымнан анықтама;       8) наркологиялық ұйымнан анықтама;       9) Ұлттық біліктілік тестілеу сертификаты (бұдан әрі - ҰБТ) немесе педагог – модератордың, педагог – сарапшының, педагог – зерттеушінің, педагог – шебердің біліктілік санатының болуы туралы куәлік (болған жағдайда);       10) 11- қосымшаға сәйкес нысан бойынша педагогтің бос немесе уақытша бос лауазымына кандидаттың толтырылған бағалау парағы.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Назерке Рашидовна</dc:creator>
  <cp:lastModifiedBy>KOMP 2022</cp:lastModifiedBy>
  <cp:revision>36</cp:revision>
  <dcterms:created xsi:type="dcterms:W3CDTF">2022-08-09T17:41:12Z</dcterms:created>
  <dcterms:modified xsi:type="dcterms:W3CDTF">2023-03-27T13:25:31Z</dcterms:modified>
</cp:coreProperties>
</file>