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7" r:id="rId4"/>
    <p:sldId id="259" r:id="rId5"/>
    <p:sldId id="261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302A-F501-44DF-B37C-C4532C141986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BA16-4B3A-413B-8ADD-D6296BF69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7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302A-F501-44DF-B37C-C4532C141986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BA16-4B3A-413B-8ADD-D6296BF69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302A-F501-44DF-B37C-C4532C141986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BA16-4B3A-413B-8ADD-D6296BF69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3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302A-F501-44DF-B37C-C4532C141986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BA16-4B3A-413B-8ADD-D6296BF69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9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302A-F501-44DF-B37C-C4532C141986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BA16-4B3A-413B-8ADD-D6296BF69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8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302A-F501-44DF-B37C-C4532C141986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BA16-4B3A-413B-8ADD-D6296BF69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3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302A-F501-44DF-B37C-C4532C141986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BA16-4B3A-413B-8ADD-D6296BF69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9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302A-F501-44DF-B37C-C4532C141986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BA16-4B3A-413B-8ADD-D6296BF69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2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302A-F501-44DF-B37C-C4532C141986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BA16-4B3A-413B-8ADD-D6296BF69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3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302A-F501-44DF-B37C-C4532C141986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BA16-4B3A-413B-8ADD-D6296BF69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7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302A-F501-44DF-B37C-C4532C141986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BA16-4B3A-413B-8ADD-D6296BF69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39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302A-F501-44DF-B37C-C4532C141986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7BA16-4B3A-413B-8ADD-D6296BF69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9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3861"/>
            <a:ext cx="8988425" cy="662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ÒÐ«ÐÐÐ«Ð¡â ÒÐ«ÐÐÐ«Ð¡Ð¢Ð«Ò ÐÐÐÐÐÐ¡&#10;ÐÐÐÐ«ÐÐ¨Ð ÐÐÐÐÐÐÐ£&#10;ÐÒ®ÐÐÐÐÐÐÐÐÐÐÐ Ð¢Ð«ÐÐ«Ð&#10;Ð¡ÐÐÐ«ÐÐ«ÐÒÐÐ, ÒÐÒÐÐÒÐ ÒÐÐ£ÐÐÐ¢Ð&#10;ÓÐ ÐÐÐÐ¢ ÐÐÐÐÐ¡Ð ÓÐ ÐÐÐÐ¢Ð¡ÐÐÐÐÐ.&#10;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ÒÐ«ÐÐÐ«Ð¡â ÒÐ«ÐÐÐ«Ð¡Ð¢Ð«Ò ÐÐÐÐÐÐ¡&#10;ÐÐÐÐ«ÐÐ¨Ð ÐÐÐÐÐÐÐ£&#10;ÐÒ®ÐÐÐÐÐÐÐÐÐÐÐ Ð¢Ð«ÐÐ«Ð&#10;Ð¡ÐÐÐ«ÐÐ«ÐÒÐÐ, ÒÐÒÐÐÒÐ ÒÐÐ£ÐÐÐ¢Ð&#10;ÓÐ ÐÐÐÐ¢ ÐÐÐÐÐ¡Ð ÓÐ ÐÐÐÐ¢Ð¡ÐÐÐÐÐ.&#10;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7358" y="555184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Қазақстан Республикасы  қылмыстық құқық туралы заңы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8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80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84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01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68952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15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83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417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Насирбек</dc:creator>
  <cp:lastModifiedBy>Насирбек</cp:lastModifiedBy>
  <cp:revision>3</cp:revision>
  <dcterms:created xsi:type="dcterms:W3CDTF">2018-04-13T16:22:52Z</dcterms:created>
  <dcterms:modified xsi:type="dcterms:W3CDTF">2018-04-13T16:56:42Z</dcterms:modified>
</cp:coreProperties>
</file>