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-2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6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183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7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4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041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30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47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2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3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220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37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6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61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387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72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63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686B4-A7F8-4434-BCA0-FD02FD2DE5FB}" type="datetimeFigureOut">
              <a:rPr lang="x-none" smtClean="0"/>
              <a:pPr/>
              <a:t>06.03.2023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144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0DD9C7D-588A-E0F7-87D7-49F717E57827}"/>
              </a:ext>
            </a:extLst>
          </p:cNvPr>
          <p:cNvSpPr txBox="1"/>
          <p:nvPr/>
        </p:nvSpPr>
        <p:spPr>
          <a:xfrm>
            <a:off x="2227384" y="2491039"/>
            <a:ext cx="7465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«Школа-лицей №20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образования города Темиртау управления образования Карагандинской области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Объявляется конкурс на вакантные должности для педагогических работников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8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8674D0-16A8-F4E7-835D-319274304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31" t="12700" r="12885" b="11365"/>
          <a:stretch/>
        </p:blipFill>
        <p:spPr>
          <a:xfrm>
            <a:off x="5277853" y="679362"/>
            <a:ext cx="4658358" cy="55133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E264D5-A9F5-40A2-55E3-950DD8CE9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3996">
            <a:off x="774614" y="3113538"/>
            <a:ext cx="2830295" cy="2830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B6FF67-A51F-57C2-DBA8-0E081F8CBBED}"/>
              </a:ext>
            </a:extLst>
          </p:cNvPr>
          <p:cNvSpPr txBox="1"/>
          <p:nvPr/>
        </p:nvSpPr>
        <p:spPr>
          <a:xfrm>
            <a:off x="539041" y="831762"/>
            <a:ext cx="3751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конкурсе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предоставить следующие документы:</a:t>
            </a:r>
            <a:endParaRPr 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3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A82E1BA-E436-23C9-21AA-2982C87F4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3962" t="17625" r="13577" b="19575"/>
          <a:stretch/>
        </p:blipFill>
        <p:spPr>
          <a:xfrm>
            <a:off x="2015489" y="921715"/>
            <a:ext cx="8514524" cy="516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839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35</Words>
  <Application>Microsoft Office PowerPoint</Application>
  <PresentationFormat>Произвольный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Натуральные материалы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2022-08-01T15:18:52Z</dcterms:created>
  <dcterms:modified xsi:type="dcterms:W3CDTF">2023-03-06T06:17:35Z</dcterms:modified>
</cp:coreProperties>
</file>