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16.03.2023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часа (На время декретного отпуска)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403</TotalTime>
  <Words>440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20</cp:revision>
  <dcterms:created xsi:type="dcterms:W3CDTF">2022-08-09T17:41:12Z</dcterms:created>
  <dcterms:modified xsi:type="dcterms:W3CDTF">2023-02-23T10:46:29Z</dcterms:modified>
</cp:coreProperties>
</file>