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6A1D-2A7B-4DF9-BA04-5D51546E4BE1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31565-F8AC-4D91-BC0F-33E5A0A0A7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нига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643998" cy="6753124"/>
          </a:xfrm>
          <a:prstGeom prst="rect">
            <a:avLst/>
          </a:prstGeom>
        </p:spPr>
      </p:pic>
      <p:pic>
        <p:nvPicPr>
          <p:cNvPr id="5" name="Рисунок 4" descr="аяжан фото.jpg"/>
          <p:cNvPicPr>
            <a:picLocks noChangeAspect="1"/>
          </p:cNvPicPr>
          <p:nvPr/>
        </p:nvPicPr>
        <p:blipFill>
          <a:blip r:embed="rId3" cstate="print"/>
          <a:srcRect t="6667" b="9333"/>
          <a:stretch>
            <a:fillRect/>
          </a:stretch>
        </p:blipFill>
        <p:spPr>
          <a:xfrm>
            <a:off x="1857356" y="1857364"/>
            <a:ext cx="1722159" cy="19288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1604" y="4357694"/>
            <a:ext cx="2786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«А» </a:t>
            </a:r>
            <a:r>
              <a:rPr lang="kk-K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сынып оқушысы </a:t>
            </a:r>
          </a:p>
          <a:p>
            <a:r>
              <a:rPr lang="kk-K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Сембі Аяжан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1785926"/>
            <a:ext cx="26432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Жазу </a:t>
            </a:r>
          </a:p>
          <a:p>
            <a:endParaRPr lang="kk-KZ" sz="4400" i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71462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i="1" dirty="0" smtClean="0">
                <a:solidFill>
                  <a:srgbClr val="FF0000"/>
                </a:solidFill>
              </a:rPr>
              <a:t>каллиграфиясына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3571876"/>
            <a:ext cx="3347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i="1" dirty="0" smtClean="0">
                <a:solidFill>
                  <a:srgbClr val="FF0000"/>
                </a:solidFill>
              </a:rPr>
              <a:t>қаламсаптың</a:t>
            </a:r>
            <a:endParaRPr lang="ru-RU" sz="4000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9190" y="4500570"/>
            <a:ext cx="2638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i="1" dirty="0" smtClean="0">
                <a:solidFill>
                  <a:srgbClr val="FF0000"/>
                </a:solidFill>
              </a:rPr>
              <a:t>тиімділігі</a:t>
            </a:r>
            <a:endParaRPr lang="ru-RU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нига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52"/>
            <a:ext cx="8429684" cy="6585692"/>
          </a:xfrm>
          <a:prstGeom prst="rect">
            <a:avLst/>
          </a:prstGeom>
        </p:spPr>
      </p:pic>
      <p:pic>
        <p:nvPicPr>
          <p:cNvPr id="5" name="Рисунок 4" descr="көркем жазу.jpg"/>
          <p:cNvPicPr>
            <a:picLocks noChangeAspect="1"/>
          </p:cNvPicPr>
          <p:nvPr/>
        </p:nvPicPr>
        <p:blipFill>
          <a:blip r:embed="rId3"/>
          <a:srcRect b="3333"/>
          <a:stretch>
            <a:fillRect/>
          </a:stretch>
        </p:blipFill>
        <p:spPr>
          <a:xfrm>
            <a:off x="1928794" y="1928802"/>
            <a:ext cx="2428892" cy="20717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628" y="1928802"/>
            <a:ext cx="226517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</a:rPr>
              <a:t>«</a:t>
            </a:r>
            <a:r>
              <a:rPr lang="kk-KZ" sz="4400" i="1" dirty="0" smtClean="0">
                <a:solidFill>
                  <a:srgbClr val="FF0000"/>
                </a:solidFill>
              </a:rPr>
              <a:t>Көркем</a:t>
            </a:r>
          </a:p>
          <a:p>
            <a:r>
              <a:rPr lang="kk-KZ" sz="4400" i="1" dirty="0">
                <a:solidFill>
                  <a:srgbClr val="FF0000"/>
                </a:solidFill>
              </a:rPr>
              <a:t>ж</a:t>
            </a:r>
            <a:r>
              <a:rPr lang="kk-KZ" sz="4400" i="1" dirty="0" smtClean="0">
                <a:solidFill>
                  <a:srgbClr val="FF0000"/>
                </a:solidFill>
              </a:rPr>
              <a:t>азу</a:t>
            </a:r>
            <a:r>
              <a:rPr lang="ru-RU" sz="4400" i="1" dirty="0" smtClean="0">
                <a:solidFill>
                  <a:srgbClr val="FF0000"/>
                </a:solidFill>
              </a:rPr>
              <a:t>»</a:t>
            </a:r>
            <a:endParaRPr lang="kk-KZ" sz="4400" i="1" dirty="0" smtClean="0">
              <a:solidFill>
                <a:srgbClr val="FF0000"/>
              </a:solidFill>
            </a:endParaRPr>
          </a:p>
          <a:p>
            <a:r>
              <a:rPr lang="kk-KZ" sz="4400" i="1" dirty="0" smtClean="0">
                <a:solidFill>
                  <a:srgbClr val="FF0000"/>
                </a:solidFill>
              </a:rPr>
              <a:t>Жобасы</a:t>
            </a:r>
          </a:p>
          <a:p>
            <a:r>
              <a:rPr lang="kk-KZ" sz="4400" dirty="0" smtClean="0"/>
              <a:t> 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000628" y="4071942"/>
            <a:ext cx="4000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err="1">
                <a:solidFill>
                  <a:srgbClr val="FF0000"/>
                </a:solidFill>
              </a:rPr>
              <a:t>а</a:t>
            </a:r>
            <a:r>
              <a:rPr lang="ru-RU" sz="4400" i="1" dirty="0" err="1" smtClean="0">
                <a:solidFill>
                  <a:srgbClr val="FF0000"/>
                </a:solidFill>
              </a:rPr>
              <a:t>ясында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857760"/>
            <a:ext cx="27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err="1" smtClean="0">
                <a:solidFill>
                  <a:srgbClr val="FF0000"/>
                </a:solidFill>
              </a:rPr>
              <a:t>«Көркем жазу</a:t>
            </a:r>
            <a:r>
              <a:rPr lang="ru-RU" sz="2000" i="1" dirty="0" smtClean="0">
                <a:solidFill>
                  <a:srgbClr val="FF0000"/>
                </a:solidFill>
              </a:rPr>
              <a:t> да </a:t>
            </a:r>
            <a:r>
              <a:rPr lang="ru-RU" sz="2000" i="1" dirty="0" err="1" smtClean="0">
                <a:solidFill>
                  <a:srgbClr val="FF0000"/>
                </a:solidFill>
              </a:rPr>
              <a:t>өнер</a:t>
            </a:r>
            <a:r>
              <a:rPr lang="ru-RU" sz="2000" i="1" dirty="0" smtClean="0">
                <a:solidFill>
                  <a:srgbClr val="FF0000"/>
                </a:solidFill>
              </a:rPr>
              <a:t>»</a:t>
            </a:r>
            <a:endParaRPr lang="ru-RU" sz="2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Zhadyra</dc:creator>
  <cp:lastModifiedBy>Zhadyra</cp:lastModifiedBy>
  <cp:revision>3</cp:revision>
  <dcterms:created xsi:type="dcterms:W3CDTF">2023-02-21T06:58:24Z</dcterms:created>
  <dcterms:modified xsi:type="dcterms:W3CDTF">2023-02-21T07:18:44Z</dcterms:modified>
</cp:coreProperties>
</file>