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A04D9-8472-4B3B-83F6-4E89FE2EECBF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924AD-84D3-48D9-81A9-77650FBA9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0277-22EE-48FD-819E-08173835D775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3326-48DC-4CDA-A579-6962B5AB6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63056-4BC6-4A60-A3C3-E00900248077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21167-51B6-4F20-BFCF-928C8A5B4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374B2-0484-4E10-AF39-BD0BDFF746CB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56D9-7E56-42AD-8D02-58CEAF79F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50294-0279-4236-9BCD-4894CCF161DF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C5EA-C930-46D9-AC4F-D4D1DA7B8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7870-A3C6-430C-8E24-ED0D6E536E75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D225-98C2-48EB-BCC7-F03B38B69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5E79-DB60-457A-9BE4-7D445A273121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B6A10-9F6F-4FDB-A564-26D14400D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0A5B-FEDF-4C16-AD49-6E1FEE0E0157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8F4B9-BB3D-4000-B733-6A57D4D17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271C-635A-4658-B607-FB19CCF3AE44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5F417-244D-4E2B-9128-2E1B89B96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0178DECE-3718-469D-AF34-152BFE48BBD7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56473F-5DE6-4D3B-9176-B8DAF8730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46A2-CC7D-4982-B4F1-025AD4BCDCCA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A3BD-20AF-4110-BBD3-88220ECB7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70E1D-F060-427D-96F4-A892C4A24542}" type="datetimeFigureOut">
              <a:rPr lang="ru-RU"/>
              <a:pPr>
                <a:defRPr/>
              </a:pPr>
              <a:t>06.01.2023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CB534F-FC23-400C-B318-D67935194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7" r:id="rId7"/>
    <p:sldLayoutId id="2147483818" r:id="rId8"/>
    <p:sldLayoutId id="2147483819" r:id="rId9"/>
    <p:sldLayoutId id="2147483810" r:id="rId10"/>
    <p:sldLayoutId id="2147483820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kk-KZ" i="1" smtClean="0">
                <a:solidFill>
                  <a:srgbClr val="262626"/>
                </a:solidFill>
                <a:latin typeface="Arial" charset="0"/>
              </a:rPr>
              <a:t>Құқықтық тәрбие бойынша істер номенклатурасы</a:t>
            </a:r>
            <a:endParaRPr lang="ru-RU" smtClean="0">
              <a:solidFill>
                <a:srgbClr val="26262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/>
          <a:lstStyle/>
          <a:p>
            <a:pPr fontAlgn="auto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25425"/>
            <a:ext cx="10058400" cy="16208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smtClean="0"/>
              <a:t>«Мектеп қауіпсіздігі командасы» құжаттары. </a:t>
            </a:r>
            <a:r>
              <a:rPr lang="ru-RU" sz="4300" smtClean="0"/>
              <a:t/>
            </a:r>
            <a:br>
              <a:rPr lang="ru-RU" sz="4300" smtClean="0"/>
            </a:br>
            <a:endParaRPr lang="ru-RU" sz="43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6963" y="2054225"/>
            <a:ext cx="10058400" cy="3814763"/>
          </a:xfrm>
        </p:spPr>
        <p:txBody>
          <a:bodyPr>
            <a:normAutofit/>
          </a:bodyPr>
          <a:lstStyle/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 «Мектеп қауіпсіздігі командасы» жобасы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Қалалық бұйрық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Мектепішілік бұйрық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Нұсқаулық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Дәріс,сұхбат түрінде жинақталған жұмыстар,сынып сағаттарының әзірлемелері,жадынамалар,өткізілген іс-шаралар жөнінде қысқаша есеп.</a:t>
            </a:r>
          </a:p>
          <a:p>
            <a:pPr marL="457200" indent="-457200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419100"/>
            <a:ext cx="10058400" cy="17097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300" smtClean="0"/>
              <a:t/>
            </a:r>
            <a:br>
              <a:rPr lang="ru-RU" sz="4300" smtClean="0"/>
            </a:br>
            <a:r>
              <a:rPr lang="ru-RU" sz="4300" smtClean="0"/>
              <a:t/>
            </a:r>
            <a:br>
              <a:rPr lang="ru-RU" sz="4300" smtClean="0"/>
            </a:br>
            <a:r>
              <a:rPr lang="ru-RU" sz="4300" b="1" smtClean="0"/>
              <a:t>Сыбайлас жемқорлыққа қарсы іс-қимыл құжаттары</a:t>
            </a:r>
            <a:r>
              <a:rPr lang="ru-RU" sz="4300" smtClean="0"/>
              <a:t> 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1096963" y="2632075"/>
            <a:ext cx="10058400" cy="3246438"/>
          </a:xfrm>
        </p:spPr>
        <p:txBody>
          <a:bodyPr/>
          <a:lstStyle/>
          <a:p>
            <a:r>
              <a:rPr lang="ru-RU" sz="2800" b="1" smtClean="0"/>
              <a:t>1)	Адал ұрпақ</a:t>
            </a:r>
          </a:p>
          <a:p>
            <a:r>
              <a:rPr lang="ru-RU" sz="2800" b="1" smtClean="0"/>
              <a:t>2)	Комплаенс қызметі</a:t>
            </a:r>
          </a:p>
          <a:p>
            <a:r>
              <a:rPr lang="ru-RU" sz="2800" b="1" smtClean="0"/>
              <a:t>3)	Сыбайлас жемқорлыққа қарсы стандарт</a:t>
            </a:r>
          </a:p>
          <a:p>
            <a:r>
              <a:rPr lang="ru-RU" sz="2800" b="1" smtClean="0"/>
              <a:t>4)	Педагогикалық этика</a:t>
            </a:r>
          </a:p>
          <a:p>
            <a:endParaRPr lang="ru-RU" sz="2800" b="1" smtClean="0"/>
          </a:p>
          <a:p>
            <a:endParaRPr lang="ru-RU" sz="28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425" y="287338"/>
            <a:ext cx="11826875" cy="188595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b="1" smtClean="0"/>
              <a:t>Жасөспірімдер арасындағы қылмыстық көрсеткішін азайту,кәмелетке толмағандар арасында басбұзарлық пен қадағалаусыздықтың алдын алу құжаттары 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096963" y="2382838"/>
            <a:ext cx="10058400" cy="3486150"/>
          </a:xfrm>
        </p:spPr>
        <p:txBody>
          <a:bodyPr/>
          <a:lstStyle/>
          <a:p>
            <a:r>
              <a:rPr lang="ru-RU" smtClean="0"/>
              <a:t>1</a:t>
            </a:r>
            <a:r>
              <a:rPr lang="ru-RU" sz="2800" b="1" smtClean="0"/>
              <a:t>)	КТҚБҚ және ҚҚК</a:t>
            </a:r>
          </a:p>
          <a:p>
            <a:r>
              <a:rPr lang="ru-RU" sz="2800" b="1" smtClean="0"/>
              <a:t>2)	Қауіп тобы</a:t>
            </a:r>
          </a:p>
          <a:p>
            <a:r>
              <a:rPr lang="ru-RU" sz="2800" b="1" smtClean="0"/>
              <a:t>3)	Нөлдік шыдамдылық</a:t>
            </a:r>
          </a:p>
          <a:p>
            <a:r>
              <a:rPr lang="ru-RU" sz="2800" b="1" smtClean="0"/>
              <a:t>4)	Әдістемелік қор, өткізілген іс-шаралар.</a:t>
            </a:r>
          </a:p>
          <a:p>
            <a:r>
              <a:rPr lang="ru-RU" sz="2800" b="1" smtClean="0"/>
              <a:t>5)       Кәмелетке толмағандар арасында темекі шегу , нашақорлық пен ішімдіктің алдын жұмыстары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2715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smtClean="0"/>
              <a:t>Құқық бұзушылықтың алдын-алу кеңесінің құжаттары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6963" y="2428875"/>
            <a:ext cx="10058400" cy="3440113"/>
          </a:xfrm>
        </p:spPr>
        <p:txBody>
          <a:bodyPr>
            <a:normAutofit/>
          </a:bodyPr>
          <a:lstStyle/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ҚБАК ережесі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Бұйрық 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Жұмыс жоспары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Отырыс кестесі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ҚБАК хаттамалары</a:t>
            </a:r>
            <a:endParaRPr lang="ru-RU" sz="2800" b="1" smtClean="0"/>
          </a:p>
          <a:p>
            <a:pPr marL="457200" indent="-457200"/>
            <a:endParaRPr lang="ru-RU" sz="28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1223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600" b="1" smtClean="0"/>
              <a:t>Құқықтық оқыту құжаттары </a:t>
            </a:r>
            <a:r>
              <a:rPr lang="ru-RU" sz="4300" smtClean="0"/>
              <a:t/>
            </a:r>
            <a:br>
              <a:rPr lang="ru-RU" sz="4300" smtClean="0"/>
            </a:br>
            <a:endParaRPr lang="ru-RU" sz="4300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39713" y="1409700"/>
            <a:ext cx="11952287" cy="4459288"/>
          </a:xfrm>
        </p:spPr>
        <p:txBody>
          <a:bodyPr/>
          <a:lstStyle/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Құқықтық оқыту іс-шараларының талдаулары (құқықтық оқыту жұмыстары(Ата-аналармен, педагогтармен, оқушылармен), 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Құқықтық оқыту ережесі.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Құқықтық оқытуға жауапты тұлғаны тағайындау бұйрығы. 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Құқықтық оқыту іс-шараларының жоспары ( ата-аналар, педагогтар, оқушылар-үш бағыт бойынша)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Дәріс,сұхбаттасу түрінде жинақталған жұмыстар.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Құқықтық оқыту сабақтарын тіркеу журналы,өткізілген іс-шаралар жөнінде қысқаша мәлімет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87338"/>
            <a:ext cx="10615613" cy="17367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smtClean="0"/>
              <a:t>Оқушылардың сабаққа қатысуы бойынша мониторингі </a:t>
            </a:r>
            <a:r>
              <a:rPr lang="ru-RU" sz="4300" b="1" smtClean="0"/>
              <a:t/>
            </a:r>
            <a:br>
              <a:rPr lang="ru-RU" sz="4300" b="1" smtClean="0"/>
            </a:br>
            <a:endParaRPr lang="ru-RU" sz="4300" b="1" smtClean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1096963" y="2413000"/>
            <a:ext cx="10058400" cy="3455988"/>
          </a:xfrm>
        </p:spPr>
        <p:txBody>
          <a:bodyPr/>
          <a:lstStyle/>
          <a:p>
            <a:r>
              <a:rPr lang="ru-RU" sz="2800" b="1" smtClean="0"/>
              <a:t>1)    Форма 2</a:t>
            </a:r>
          </a:p>
          <a:p>
            <a:r>
              <a:rPr lang="ru-RU" sz="2800" b="1" smtClean="0"/>
              <a:t>2)    Сынып жетекшілерінің есептері</a:t>
            </a:r>
          </a:p>
          <a:p>
            <a:r>
              <a:rPr lang="ru-RU" sz="2800" b="1" smtClean="0"/>
              <a:t>3)    Анықтамалар, сабақ босатушылық мәселелерінің қаралуы.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3319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smtClean="0"/>
              <a:t>Діни экстремизм және тероризмнің алдын-алу құжаттары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523875" y="1846263"/>
            <a:ext cx="11377613" cy="4179887"/>
          </a:xfrm>
        </p:spPr>
        <p:txBody>
          <a:bodyPr/>
          <a:lstStyle/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Бұйрық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«Теміртау қалалық ББ» ММ жоспары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Мектепішілік жоспар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Діни ұйымдарға баратын оқушылар мониторингі. 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Діни тұрғыда ерекше киінетін оқушылар есебі.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Дәріс,сұхбат түрінде жинақталған жұмыстар,сынып сағаттарының әзірлемелері,өткізілген іс-шаралар жөнінде қысқаша мәлімет.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813" y="287338"/>
            <a:ext cx="11496675" cy="2065337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b="1" smtClean="0"/>
              <a:t>Кәмелетке толмағандар арасында зорлық-зомбылықтың, жыныстық қол сұғылмаушылықтың алдын алу құжаттары 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944563" y="1738313"/>
            <a:ext cx="10210800" cy="4130675"/>
          </a:xfrm>
        </p:spPr>
        <p:txBody>
          <a:bodyPr/>
          <a:lstStyle/>
          <a:p>
            <a:pPr marL="457200" indent="-457200">
              <a:buFont typeface="Calibri Light" pitchFamily="34" charset="0"/>
              <a:buAutoNum type="arabicPeriod"/>
            </a:pPr>
            <a:endParaRPr lang="ru-RU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Жол картасы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Мектепішілік жоспар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Жасөспірімдер арасында ерте жүктіліктің алдын алу мониторингі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kk-KZ" sz="2800" b="1" smtClean="0"/>
              <a:t>Зорлық-зомбылықтың алдын-алу мониторингі</a:t>
            </a:r>
            <a:endParaRPr lang="ru-RU" sz="2800" b="1" smtClean="0"/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sz="2800" b="1" smtClean="0"/>
              <a:t>Дәріс,сұхбат түрінде жинақталған жұмыстар,сынып сағаттарының әзірлемелері,өткізілген іс-шаралар жөнінде қысқаша мәлімет.</a:t>
            </a:r>
          </a:p>
          <a:p>
            <a:pPr marL="457200" indent="-457200">
              <a:buFont typeface="Calibri Light" pitchFamily="34" charset="0"/>
              <a:buAutoNum type="arabicPeriod"/>
            </a:pPr>
            <a:endParaRPr lang="ru-RU" sz="28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287338"/>
            <a:ext cx="11631613" cy="11811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4000" b="1" smtClean="0"/>
              <a:t>Кәмелетке толмағандар арасында аутодеструктивті мінез-құлықтың алдын-алу құжаттары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4075" y="1846263"/>
            <a:ext cx="10301288" cy="402272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kk-KZ" sz="2400" b="1" smtClean="0"/>
              <a:t>Облыстық жоспар</a:t>
            </a:r>
            <a:endParaRPr lang="ru-RU" sz="2400" b="1" smtClean="0"/>
          </a:p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kk-KZ" sz="2400" b="1" smtClean="0"/>
              <a:t>Қалалық жоспар</a:t>
            </a:r>
            <a:endParaRPr lang="ru-RU" sz="2400" b="1" smtClean="0"/>
          </a:p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kk-KZ" sz="2400" b="1" smtClean="0"/>
              <a:t>Мектепішілік жоспар</a:t>
            </a:r>
            <a:endParaRPr lang="ru-RU" sz="2400" b="1" smtClean="0"/>
          </a:p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ru-RU" sz="2400" b="1" smtClean="0"/>
              <a:t>Психолог жоспары</a:t>
            </a:r>
          </a:p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kk-KZ" sz="2400" b="1" smtClean="0"/>
              <a:t>Жылдық талдау</a:t>
            </a:r>
            <a:endParaRPr lang="ru-RU" sz="2400" b="1" smtClean="0"/>
          </a:p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ru-RU" sz="2400" b="1" smtClean="0"/>
              <a:t> Облыстық, қалалық,мектепішілік бұйрықтар</a:t>
            </a:r>
          </a:p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kk-KZ" sz="2400" b="1" smtClean="0"/>
              <a:t>Лауазымдық міндеттер</a:t>
            </a:r>
            <a:endParaRPr lang="ru-RU" sz="2400" b="1" smtClean="0"/>
          </a:p>
          <a:p>
            <a:pPr marL="457200" indent="-457200">
              <a:lnSpc>
                <a:spcPct val="80000"/>
              </a:lnSpc>
              <a:buFont typeface="Calibri Light" pitchFamily="34" charset="0"/>
              <a:buAutoNum type="arabicPeriod"/>
            </a:pPr>
            <a:r>
              <a:rPr lang="ru-RU" sz="2400" b="1" smtClean="0"/>
              <a:t>Дәріс,сұхбат түрінде жинақталған жұмыстар,сынып сағаттарының әзірлемелері,өткізілген іс-шалалар жөнінде қысқаша есептер.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</TotalTime>
  <Words>262</Words>
  <Application>Microsoft Office PowerPoint</Application>
  <PresentationFormat>Произвольный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Calibri</vt:lpstr>
      <vt:lpstr>Arial</vt:lpstr>
      <vt:lpstr>Calibri Light</vt:lpstr>
      <vt:lpstr>Ретро</vt:lpstr>
      <vt:lpstr>Ретро</vt:lpstr>
      <vt:lpstr>Ретро</vt:lpstr>
      <vt:lpstr>Ретро</vt:lpstr>
      <vt:lpstr>Ретро</vt:lpstr>
      <vt:lpstr>Ретро</vt:lpstr>
      <vt:lpstr>Ретро</vt:lpstr>
      <vt:lpstr>Құқықтық тәрбие бойынша істер номенклатурасы</vt:lpstr>
      <vt:lpstr>  Сыбайлас жемқорлыққа қарсы іс-қимыл құжаттары  </vt:lpstr>
      <vt:lpstr>Жасөспірімдер арасындағы қылмыстық көрсеткішін азайту,кәмелетке толмағандар арасында басбұзарлық пен қадағалаусыздықтың алдын алу құжаттары  </vt:lpstr>
      <vt:lpstr>Құқық бұзушылықтың алдын-алу кеңесінің құжаттары</vt:lpstr>
      <vt:lpstr>Құқықтық оқыту құжаттары  </vt:lpstr>
      <vt:lpstr>Оқушылардың сабаққа қатысуы бойынша мониторингі  </vt:lpstr>
      <vt:lpstr>Діни экстремизм және тероризмнің алдын-алу құжаттары</vt:lpstr>
      <vt:lpstr>Кәмелетке толмағандар арасында зорлық-зомбылықтың, жыныстық қол сұғылмаушылықтың алдын алу құжаттары  </vt:lpstr>
      <vt:lpstr>Кәмелетке толмағандар арасында аутодеструктивті мінез-құлықтың алдын-алу құжаттары</vt:lpstr>
      <vt:lpstr>«Мектеп қауіпсіздігі командасы» құжаттары.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2</cp:lastModifiedBy>
  <cp:revision>8</cp:revision>
  <dcterms:created xsi:type="dcterms:W3CDTF">2023-01-05T10:11:10Z</dcterms:created>
  <dcterms:modified xsi:type="dcterms:W3CDTF">2023-01-06T04:11:55Z</dcterms:modified>
</cp:coreProperties>
</file>