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aiseitova22@mail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aiseitova22@mail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(87213447552)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>
                <a:latin typeface="Times New Roman" pitchFamily="18" charset="0"/>
                <a:cs typeface="Times New Roman" pitchFamily="18" charset="0"/>
                <a:hlinkClick r:id="rId2"/>
              </a:rPr>
              <a:t>baiseitova22@mail.ru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06.02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.02.2023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5776" y="404664"/>
            <a:ext cx="669674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(87213447552) эл.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baiseitova22@mail.ru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биологии – 2 часа 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географии – 12 часов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английского языка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12 часов 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обучения)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естестовознании – 2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часа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казахского языка и литературы 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часа (На время декретного отпуска) 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художественного труда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часов (смешанное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начального класаа –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часа (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казахский язык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обучение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)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льзователь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762000"/>
            <a:ext cx="875665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35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a7bed236-1d13-4aa5-8efc-8847e29dae1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3" b="24207"/>
          <a:stretch/>
        </p:blipFill>
        <p:spPr bwMode="auto">
          <a:xfrm>
            <a:off x="300304" y="1052736"/>
            <a:ext cx="8843696" cy="36457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465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378</TotalTime>
  <Words>440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Delux</cp:lastModifiedBy>
  <cp:revision>18</cp:revision>
  <dcterms:created xsi:type="dcterms:W3CDTF">2022-08-09T17:41:12Z</dcterms:created>
  <dcterms:modified xsi:type="dcterms:W3CDTF">2023-02-06T08:22:27Z</dcterms:modified>
</cp:coreProperties>
</file>