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09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.01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.01.2023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класаа – 3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</TotalTime>
  <Words>546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17</cp:revision>
  <dcterms:created xsi:type="dcterms:W3CDTF">2022-08-09T17:41:12Z</dcterms:created>
  <dcterms:modified xsi:type="dcterms:W3CDTF">2023-01-09T16:13:57Z</dcterms:modified>
</cp:coreProperties>
</file>