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.12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05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.01.2023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биологии – 2 часа ( русский язык обучения)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химии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8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часов (казахский язык обучение)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биологии – 9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(казахский язык обучение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информатики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географии – 12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12 часов 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2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часа 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часов (смешанное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начального класаа – 3 часа 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казахский язык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762000"/>
            <a:ext cx="87566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300304" y="1052736"/>
            <a:ext cx="8843696" cy="3645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87</TotalTime>
  <Words>566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16</cp:revision>
  <dcterms:created xsi:type="dcterms:W3CDTF">2022-08-09T17:41:12Z</dcterms:created>
  <dcterms:modified xsi:type="dcterms:W3CDTF">2022-12-29T12:04:11Z</dcterms:modified>
</cp:coreProperties>
</file>